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75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E7"/>
    <a:srgbClr val="FFFAEB"/>
    <a:srgbClr val="30CC06"/>
    <a:srgbClr val="00D25F"/>
    <a:srgbClr val="FFE79B"/>
    <a:srgbClr val="FFDC6D"/>
    <a:srgbClr val="FF5D5D"/>
    <a:srgbClr val="317CC1"/>
    <a:srgbClr val="3B87CD"/>
    <a:srgbClr val="A20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79" d="100"/>
          <a:sy n="79" d="100"/>
        </p:scale>
        <p:origin x="3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井岡 直人" userId="58e88b438fe23e2c" providerId="LiveId" clId="{D8D6853E-5682-4EC3-BE7F-AD75FD8BE533}"/>
    <pc:docChg chg="undo custSel modSld">
      <pc:chgData name="井岡 直人" userId="58e88b438fe23e2c" providerId="LiveId" clId="{D8D6853E-5682-4EC3-BE7F-AD75FD8BE533}" dt="2023-02-12T13:09:49.232" v="378" actId="20577"/>
      <pc:docMkLst>
        <pc:docMk/>
      </pc:docMkLst>
      <pc:sldChg chg="modSp mod">
        <pc:chgData name="井岡 直人" userId="58e88b438fe23e2c" providerId="LiveId" clId="{D8D6853E-5682-4EC3-BE7F-AD75FD8BE533}" dt="2023-02-12T13:02:43.636" v="11" actId="1076"/>
        <pc:sldMkLst>
          <pc:docMk/>
          <pc:sldMk cId="1420259380" sldId="256"/>
        </pc:sldMkLst>
        <pc:spChg chg="mod">
          <ac:chgData name="井岡 直人" userId="58e88b438fe23e2c" providerId="LiveId" clId="{D8D6853E-5682-4EC3-BE7F-AD75FD8BE533}" dt="2023-02-12T13:02:41.475" v="10" actId="1076"/>
          <ac:spMkLst>
            <pc:docMk/>
            <pc:sldMk cId="1420259380" sldId="256"/>
            <ac:spMk id="16" creationId="{4E9B5A7A-4685-4442-BCF8-A40E043D9052}"/>
          </ac:spMkLst>
        </pc:spChg>
        <pc:spChg chg="mod">
          <ac:chgData name="井岡 直人" userId="58e88b438fe23e2c" providerId="LiveId" clId="{D8D6853E-5682-4EC3-BE7F-AD75FD8BE533}" dt="2023-02-12T13:02:37.366" v="9" actId="1076"/>
          <ac:spMkLst>
            <pc:docMk/>
            <pc:sldMk cId="1420259380" sldId="256"/>
            <ac:spMk id="20" creationId="{CA3B4B43-2CDF-4925-BA04-4C2BB29FA22B}"/>
          </ac:spMkLst>
        </pc:spChg>
        <pc:spChg chg="mod">
          <ac:chgData name="井岡 直人" userId="58e88b438fe23e2c" providerId="LiveId" clId="{D8D6853E-5682-4EC3-BE7F-AD75FD8BE533}" dt="2023-02-12T13:02:34.892" v="8" actId="1076"/>
          <ac:spMkLst>
            <pc:docMk/>
            <pc:sldMk cId="1420259380" sldId="256"/>
            <ac:spMk id="26" creationId="{1D21E40C-E02F-4D3F-BD9F-6655AB2160C5}"/>
          </ac:spMkLst>
        </pc:spChg>
        <pc:spChg chg="mod">
          <ac:chgData name="井岡 直人" userId="58e88b438fe23e2c" providerId="LiveId" clId="{D8D6853E-5682-4EC3-BE7F-AD75FD8BE533}" dt="2023-02-12T13:02:43.636" v="11" actId="1076"/>
          <ac:spMkLst>
            <pc:docMk/>
            <pc:sldMk cId="1420259380" sldId="256"/>
            <ac:spMk id="29" creationId="{7A1183E5-1C0B-43AA-A255-58F5CC9479AA}"/>
          </ac:spMkLst>
        </pc:spChg>
      </pc:sldChg>
      <pc:sldChg chg="modSp mod">
        <pc:chgData name="井岡 直人" userId="58e88b438fe23e2c" providerId="LiveId" clId="{D8D6853E-5682-4EC3-BE7F-AD75FD8BE533}" dt="2023-02-12T13:02:14.517" v="7" actId="1076"/>
        <pc:sldMkLst>
          <pc:docMk/>
          <pc:sldMk cId="3341937329" sldId="257"/>
        </pc:sldMkLst>
        <pc:spChg chg="mod">
          <ac:chgData name="井岡 直人" userId="58e88b438fe23e2c" providerId="LiveId" clId="{D8D6853E-5682-4EC3-BE7F-AD75FD8BE533}" dt="2023-02-12T13:02:14.517" v="7" actId="1076"/>
          <ac:spMkLst>
            <pc:docMk/>
            <pc:sldMk cId="3341937329" sldId="257"/>
            <ac:spMk id="48" creationId="{88DE786A-ACAE-4100-8153-8281326FB10A}"/>
          </ac:spMkLst>
        </pc:spChg>
      </pc:sldChg>
      <pc:sldChg chg="modSp mod">
        <pc:chgData name="井岡 直人" userId="58e88b438fe23e2c" providerId="LiveId" clId="{D8D6853E-5682-4EC3-BE7F-AD75FD8BE533}" dt="2023-02-12T13:04:16.753" v="50" actId="1035"/>
        <pc:sldMkLst>
          <pc:docMk/>
          <pc:sldMk cId="2976804452" sldId="271"/>
        </pc:sldMkLst>
        <pc:spChg chg="mod">
          <ac:chgData name="井岡 直人" userId="58e88b438fe23e2c" providerId="LiveId" clId="{D8D6853E-5682-4EC3-BE7F-AD75FD8BE533}" dt="2023-02-12T13:03:02.710" v="12" actId="20577"/>
          <ac:spMkLst>
            <pc:docMk/>
            <pc:sldMk cId="2976804452" sldId="271"/>
            <ac:spMk id="23" creationId="{FFAA746E-0CFF-A074-5554-8005AF62C6B8}"/>
          </ac:spMkLst>
        </pc:spChg>
        <pc:spChg chg="mod">
          <ac:chgData name="井岡 直人" userId="58e88b438fe23e2c" providerId="LiveId" clId="{D8D6853E-5682-4EC3-BE7F-AD75FD8BE533}" dt="2023-02-12T13:04:16.753" v="50" actId="1035"/>
          <ac:spMkLst>
            <pc:docMk/>
            <pc:sldMk cId="2976804452" sldId="271"/>
            <ac:spMk id="42" creationId="{33BE06DC-85E1-6F69-73D2-6FB7A1EC2D79}"/>
          </ac:spMkLst>
        </pc:spChg>
        <pc:spChg chg="mod">
          <ac:chgData name="井岡 直人" userId="58e88b438fe23e2c" providerId="LiveId" clId="{D8D6853E-5682-4EC3-BE7F-AD75FD8BE533}" dt="2023-02-12T13:04:02.815" v="38" actId="1035"/>
          <ac:spMkLst>
            <pc:docMk/>
            <pc:sldMk cId="2976804452" sldId="271"/>
            <ac:spMk id="45" creationId="{A0F180B7-A6DC-A8A9-26BE-7DB8B3A3EA44}"/>
          </ac:spMkLst>
        </pc:spChg>
        <pc:spChg chg="mod">
          <ac:chgData name="井岡 直人" userId="58e88b438fe23e2c" providerId="LiveId" clId="{D8D6853E-5682-4EC3-BE7F-AD75FD8BE533}" dt="2023-02-12T13:03:44.297" v="30" actId="1035"/>
          <ac:spMkLst>
            <pc:docMk/>
            <pc:sldMk cId="2976804452" sldId="271"/>
            <ac:spMk id="71" creationId="{00000000-0000-0000-0000-000000000000}"/>
          </ac:spMkLst>
        </pc:spChg>
        <pc:spChg chg="mod">
          <ac:chgData name="井岡 直人" userId="58e88b438fe23e2c" providerId="LiveId" clId="{D8D6853E-5682-4EC3-BE7F-AD75FD8BE533}" dt="2023-02-12T13:04:07.712" v="42" actId="1035"/>
          <ac:spMkLst>
            <pc:docMk/>
            <pc:sldMk cId="2976804452" sldId="271"/>
            <ac:spMk id="72" creationId="{00000000-0000-0000-0000-000000000000}"/>
          </ac:spMkLst>
        </pc:spChg>
        <pc:picChg chg="mod">
          <ac:chgData name="井岡 直人" userId="58e88b438fe23e2c" providerId="LiveId" clId="{D8D6853E-5682-4EC3-BE7F-AD75FD8BE533}" dt="2023-02-12T13:03:54.084" v="34" actId="1035"/>
          <ac:picMkLst>
            <pc:docMk/>
            <pc:sldMk cId="2976804452" sldId="271"/>
            <ac:picMk id="13" creationId="{50FDE83D-9E33-40DA-B84C-6911B4779B8A}"/>
          </ac:picMkLst>
        </pc:picChg>
        <pc:picChg chg="mod">
          <ac:chgData name="井岡 直人" userId="58e88b438fe23e2c" providerId="LiveId" clId="{D8D6853E-5682-4EC3-BE7F-AD75FD8BE533}" dt="2023-02-12T13:03:28.044" v="27" actId="1037"/>
          <ac:picMkLst>
            <pc:docMk/>
            <pc:sldMk cId="2976804452" sldId="271"/>
            <ac:picMk id="51" creationId="{1C2FFB94-BFDB-4ED0-856A-94208FE33216}"/>
          </ac:picMkLst>
        </pc:picChg>
        <pc:picChg chg="mod">
          <ac:chgData name="井岡 直人" userId="58e88b438fe23e2c" providerId="LiveId" clId="{D8D6853E-5682-4EC3-BE7F-AD75FD8BE533}" dt="2023-02-12T13:04:12.406" v="46" actId="1035"/>
          <ac:picMkLst>
            <pc:docMk/>
            <pc:sldMk cId="2976804452" sldId="271"/>
            <ac:picMk id="55" creationId="{6060AE37-D44E-4C74-BB2C-85B0FC0C3855}"/>
          </ac:picMkLst>
        </pc:picChg>
      </pc:sldChg>
      <pc:sldChg chg="modSp mod">
        <pc:chgData name="井岡 直人" userId="58e88b438fe23e2c" providerId="LiveId" clId="{D8D6853E-5682-4EC3-BE7F-AD75FD8BE533}" dt="2023-02-12T13:09:49.232" v="378" actId="20577"/>
        <pc:sldMkLst>
          <pc:docMk/>
          <pc:sldMk cId="853410378" sldId="274"/>
        </pc:sldMkLst>
        <pc:graphicFrameChg chg="modGraphic">
          <ac:chgData name="井岡 直人" userId="58e88b438fe23e2c" providerId="LiveId" clId="{D8D6853E-5682-4EC3-BE7F-AD75FD8BE533}" dt="2023-02-12T13:09:49.232" v="378" actId="20577"/>
          <ac:graphicFrameMkLst>
            <pc:docMk/>
            <pc:sldMk cId="853410378" sldId="274"/>
            <ac:graphicFrameMk id="2" creationId="{9830A227-092A-48B6-91A5-2EABF6BCFB24}"/>
          </ac:graphicFrameMkLst>
        </pc:graphicFrameChg>
      </pc:sldChg>
      <pc:sldChg chg="modSp mod">
        <pc:chgData name="井岡 直人" userId="58e88b438fe23e2c" providerId="LiveId" clId="{D8D6853E-5682-4EC3-BE7F-AD75FD8BE533}" dt="2023-02-12T13:07:40.305" v="374" actId="1035"/>
        <pc:sldMkLst>
          <pc:docMk/>
          <pc:sldMk cId="84365588" sldId="290"/>
        </pc:sldMkLst>
        <pc:spChg chg="mod">
          <ac:chgData name="井岡 直人" userId="58e88b438fe23e2c" providerId="LiveId" clId="{D8D6853E-5682-4EC3-BE7F-AD75FD8BE533}" dt="2023-02-12T13:06:47.348" v="225" actId="1036"/>
          <ac:spMkLst>
            <pc:docMk/>
            <pc:sldMk cId="84365588" sldId="290"/>
            <ac:spMk id="13" creationId="{2E63830B-2331-64AB-23BD-4DE0EC0571AD}"/>
          </ac:spMkLst>
        </pc:spChg>
        <pc:spChg chg="mod">
          <ac:chgData name="井岡 直人" userId="58e88b438fe23e2c" providerId="LiveId" clId="{D8D6853E-5682-4EC3-BE7F-AD75FD8BE533}" dt="2023-02-12T13:07:15.445" v="299" actId="1076"/>
          <ac:spMkLst>
            <pc:docMk/>
            <pc:sldMk cId="84365588" sldId="290"/>
            <ac:spMk id="37" creationId="{00000000-0000-0000-0000-000000000000}"/>
          </ac:spMkLst>
        </pc:spChg>
        <pc:spChg chg="mod">
          <ac:chgData name="井岡 直人" userId="58e88b438fe23e2c" providerId="LiveId" clId="{D8D6853E-5682-4EC3-BE7F-AD75FD8BE533}" dt="2023-02-12T13:05:59.268" v="117" actId="1035"/>
          <ac:spMkLst>
            <pc:docMk/>
            <pc:sldMk cId="84365588" sldId="290"/>
            <ac:spMk id="42" creationId="{E46615D0-1E16-AA5A-4828-774C05888879}"/>
          </ac:spMkLst>
        </pc:spChg>
        <pc:spChg chg="mod">
          <ac:chgData name="井岡 直人" userId="58e88b438fe23e2c" providerId="LiveId" clId="{D8D6853E-5682-4EC3-BE7F-AD75FD8BE533}" dt="2023-02-12T13:05:39.789" v="93" actId="1037"/>
          <ac:spMkLst>
            <pc:docMk/>
            <pc:sldMk cId="84365588" sldId="290"/>
            <ac:spMk id="43" creationId="{24A70CFA-BCD2-39C2-CFFB-CD8C64392488}"/>
          </ac:spMkLst>
        </pc:spChg>
        <pc:spChg chg="mod">
          <ac:chgData name="井岡 直人" userId="58e88b438fe23e2c" providerId="LiveId" clId="{D8D6853E-5682-4EC3-BE7F-AD75FD8BE533}" dt="2023-02-12T13:07:26.521" v="338" actId="1036"/>
          <ac:spMkLst>
            <pc:docMk/>
            <pc:sldMk cId="84365588" sldId="290"/>
            <ac:spMk id="59" creationId="{C01B9418-2FA0-4042-9C9E-93DD1C69656B}"/>
          </ac:spMkLst>
        </pc:spChg>
        <pc:spChg chg="mod">
          <ac:chgData name="井岡 直人" userId="58e88b438fe23e2c" providerId="LiveId" clId="{D8D6853E-5682-4EC3-BE7F-AD75FD8BE533}" dt="2023-02-12T13:04:50.667" v="56" actId="20577"/>
          <ac:spMkLst>
            <pc:docMk/>
            <pc:sldMk cId="84365588" sldId="290"/>
            <ac:spMk id="68" creationId="{1B58572B-F26F-4376-8705-9138732E68B0}"/>
          </ac:spMkLst>
        </pc:spChg>
        <pc:spChg chg="mod">
          <ac:chgData name="井岡 直人" userId="58e88b438fe23e2c" providerId="LiveId" clId="{D8D6853E-5682-4EC3-BE7F-AD75FD8BE533}" dt="2023-02-12T13:05:27.333" v="91" actId="1035"/>
          <ac:spMkLst>
            <pc:docMk/>
            <pc:sldMk cId="84365588" sldId="290"/>
            <ac:spMk id="75" creationId="{00000000-0000-0000-0000-000000000000}"/>
          </ac:spMkLst>
        </pc:spChg>
        <pc:spChg chg="mod">
          <ac:chgData name="井岡 直人" userId="58e88b438fe23e2c" providerId="LiveId" clId="{D8D6853E-5682-4EC3-BE7F-AD75FD8BE533}" dt="2023-02-12T13:07:02.452" v="289" actId="1036"/>
          <ac:spMkLst>
            <pc:docMk/>
            <pc:sldMk cId="84365588" sldId="290"/>
            <ac:spMk id="78" creationId="{00000000-0000-0000-0000-000000000000}"/>
          </ac:spMkLst>
        </pc:spChg>
        <pc:spChg chg="mod">
          <ac:chgData name="井岡 直人" userId="58e88b438fe23e2c" providerId="LiveId" clId="{D8D6853E-5682-4EC3-BE7F-AD75FD8BE533}" dt="2023-02-12T13:06:21.403" v="173" actId="1036"/>
          <ac:spMkLst>
            <pc:docMk/>
            <pc:sldMk cId="84365588" sldId="290"/>
            <ac:spMk id="79" creationId="{00000000-0000-0000-0000-000000000000}"/>
          </ac:spMkLst>
        </pc:spChg>
        <pc:grpChg chg="mod">
          <ac:chgData name="井岡 直人" userId="58e88b438fe23e2c" providerId="LiveId" clId="{D8D6853E-5682-4EC3-BE7F-AD75FD8BE533}" dt="2023-02-12T13:05:22.211" v="82" actId="1035"/>
          <ac:grpSpMkLst>
            <pc:docMk/>
            <pc:sldMk cId="84365588" sldId="290"/>
            <ac:grpSpMk id="47" creationId="{00000000-0000-0000-0000-000000000000}"/>
          </ac:grpSpMkLst>
        </pc:grpChg>
        <pc:grpChg chg="mod">
          <ac:chgData name="井岡 直人" userId="58e88b438fe23e2c" providerId="LiveId" clId="{D8D6853E-5682-4EC3-BE7F-AD75FD8BE533}" dt="2023-02-12T13:05:53.484" v="109" actId="1035"/>
          <ac:grpSpMkLst>
            <pc:docMk/>
            <pc:sldMk cId="84365588" sldId="290"/>
            <ac:grpSpMk id="48" creationId="{00000000-0000-0000-0000-000000000000}"/>
          </ac:grpSpMkLst>
        </pc:grpChg>
        <pc:grpChg chg="mod">
          <ac:chgData name="井岡 直人" userId="58e88b438fe23e2c" providerId="LiveId" clId="{D8D6853E-5682-4EC3-BE7F-AD75FD8BE533}" dt="2023-02-12T13:07:13.123" v="298" actId="1036"/>
          <ac:grpSpMkLst>
            <pc:docMk/>
            <pc:sldMk cId="84365588" sldId="290"/>
            <ac:grpSpMk id="50" creationId="{00000000-0000-0000-0000-000000000000}"/>
          </ac:grpSpMkLst>
        </pc:grpChg>
        <pc:grpChg chg="mod">
          <ac:chgData name="井岡 直人" userId="58e88b438fe23e2c" providerId="LiveId" clId="{D8D6853E-5682-4EC3-BE7F-AD75FD8BE533}" dt="2023-02-12T13:07:34.436" v="356" actId="1036"/>
          <ac:grpSpMkLst>
            <pc:docMk/>
            <pc:sldMk cId="84365588" sldId="290"/>
            <ac:grpSpMk id="51" creationId="{E67B5A5B-8520-4E44-A4D0-7F442707F200}"/>
          </ac:grpSpMkLst>
        </pc:grpChg>
        <pc:picChg chg="mod">
          <ac:chgData name="井岡 直人" userId="58e88b438fe23e2c" providerId="LiveId" clId="{D8D6853E-5682-4EC3-BE7F-AD75FD8BE533}" dt="2023-02-12T13:07:40.305" v="374" actId="1035"/>
          <ac:picMkLst>
            <pc:docMk/>
            <pc:sldMk cId="84365588" sldId="290"/>
            <ac:picMk id="32" creationId="{E33E92FF-8678-4F90-A5C3-87712755E183}"/>
          </ac:picMkLst>
        </pc:picChg>
        <pc:picChg chg="mod">
          <ac:chgData name="井岡 直人" userId="58e88b438fe23e2c" providerId="LiveId" clId="{D8D6853E-5682-4EC3-BE7F-AD75FD8BE533}" dt="2023-02-12T13:05:45.143" v="99" actId="1035"/>
          <ac:picMkLst>
            <pc:docMk/>
            <pc:sldMk cId="84365588" sldId="290"/>
            <ac:picMk id="45" creationId="{8E8D96E3-DC5D-FC08-7853-DEEF49E6780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D395F-7E83-43C1-9CAF-044AB02B69D1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9E2D4-635E-4BD6-8096-FD18484CEF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84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86FE66-2544-D2FD-DD44-BEC9B5F8F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CC67DF-3C8A-1CD8-E7D6-722CACF67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AB814-1760-B879-BF91-0CAA76C2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E6522F-11A2-101A-EC1A-E67684D05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640790-C01F-AE00-FCE6-A254C4F53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25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79A498-6BC0-2B0B-2766-E5295CE8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F543D5-3D30-6ED9-95DA-D0269A0A4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76091-A929-075A-447C-D31A79EC1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957493-85F8-ADB1-474F-88A78B8F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CFADD5-2E3D-B70D-4AAC-375BB5F8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76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590D1FD-E511-F91E-3FF1-28BB378F0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77588D-DFA9-BD22-F792-F467B840F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361E7-4313-EE40-F05F-A9FF90DFE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BB0952-745A-D658-CBEF-4E22D13F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BF3E9D-D713-89A2-36E3-6629B5976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316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D4EBD-5BF0-9E51-A9B4-22E1F635A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7BE371-8128-E3B4-21F8-A582BCBE3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65A163-72D9-97CB-07D0-24DDC3838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336500-74C2-BC6E-3A98-7424A68B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259CA1-64D9-71AB-633B-F081CC83D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22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F4A465-1C25-92D6-5186-5D3974123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74380E-2D03-5604-7AFB-0B35D8FB2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9439B2-F428-5B02-44F2-7CCA984C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978223-9E12-49BF-2AA1-33725A513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1C3A52-B173-EC2D-9FCE-CE98FD1E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28E18E-A031-3A82-9A25-9A389F5BD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FED7C3-3104-2552-7DCA-AD2CCE56C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39ADB56-56A3-4031-930E-1BBA15736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48BC74C-C5CC-3450-69BF-7A43B5CC3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4A56CA-C0F2-7AFE-393A-54425084F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934624-A33C-634E-1FD3-8928178B6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94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E8F943-6396-3976-64EB-00EB92398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60066F-9D12-062E-F811-37B703E65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747C87-4A64-3341-27DA-C26B7BE23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B4D60E-D20A-6536-B8B1-D791632DB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D8D99D1-1DF5-E360-33CC-EA74E7DC3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A94963A-B8BA-E6F3-3BFF-65B86549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6624E0B-485D-3738-9252-0AC681EFC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CEFD2D6-2677-C161-9A40-0A0DBAAD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81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497B16-6494-CCFC-38B2-A61067E9C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6AFF99-E27F-0584-CBA1-F4B5AE73A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E011595-D6E4-73A9-B26A-DF10A47F6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81D0D0-F856-9138-E67C-9ECCFF171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69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D56D467-72C7-7058-625C-611B7944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0E5F41-572F-A601-5CA2-C256D433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388749-2F39-2920-94B3-013ECBE1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94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074233-6860-B359-ECCE-3FA93CDE6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D6B04D-5499-B9A4-D536-789ADED10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313AE20-772B-0C4A-F633-E7B12451D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980B4F-9685-76CB-E5C3-B4B69763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AEC5AB-8FB8-6684-E03B-B6BD96B6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085915-9627-D6B6-D52E-E8E6E42C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792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7AD22-AA0B-DCCA-ECC3-5F5BF85FA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4FB422-C451-9DA0-EF81-0BF323EA1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F20F626-CDB5-99A7-5721-25BF91334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44CD4B-2DF5-84B7-8330-5D07DE72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D75B34-50BE-84C5-3FA0-894E92D3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D2B197-A41C-4B55-EA4B-DF9BC852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59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16FE6B4-57FE-E6B5-6AEF-023015EDC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8A9910-E21A-12E7-C463-E6CDA5E5F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4D8AEF-2922-6D97-3F76-1748E5C95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F0D2-E79C-4164-983A-2B48CC563540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A42C20-6F72-3F2D-E08D-D85245AD4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D7EF87-9B15-9044-2D87-E7F28C58F1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8880C-9B86-4344-9B7B-0A241E559C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27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角丸四角形 5">
            <a:extLst>
              <a:ext uri="{FF2B5EF4-FFF2-40B4-BE49-F238E27FC236}">
                <a16:creationId xmlns:a16="http://schemas.microsoft.com/office/drawing/2014/main" id="{D2A37387-860B-490E-8AB3-4AC7679EC482}"/>
              </a:ext>
            </a:extLst>
          </p:cNvPr>
          <p:cNvSpPr/>
          <p:nvPr/>
        </p:nvSpPr>
        <p:spPr>
          <a:xfrm>
            <a:off x="14597" y="99122"/>
            <a:ext cx="6855159" cy="9906000"/>
          </a:xfrm>
          <a:prstGeom prst="roundRect">
            <a:avLst>
              <a:gd name="adj" fmla="val 3894"/>
            </a:avLst>
          </a:prstGeom>
          <a:solidFill>
            <a:srgbClr val="FFFF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BB685CD-71A4-4885-9853-35B0F775C365}"/>
              </a:ext>
            </a:extLst>
          </p:cNvPr>
          <p:cNvSpPr/>
          <p:nvPr/>
        </p:nvSpPr>
        <p:spPr>
          <a:xfrm>
            <a:off x="2236156" y="572178"/>
            <a:ext cx="1752601" cy="25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r>
              <a:rPr kumimoji="1" lang="ja-JP" altLang="en-US" sz="1300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学校教育目標</a:t>
            </a:r>
            <a:endParaRPr kumimoji="1" lang="en-US" altLang="ja-JP" sz="1300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B37A7BA9-578D-4518-A6DD-6281DE00E2B3}"/>
              </a:ext>
            </a:extLst>
          </p:cNvPr>
          <p:cNvSpPr/>
          <p:nvPr/>
        </p:nvSpPr>
        <p:spPr>
          <a:xfrm rot="10800000">
            <a:off x="2566905" y="1343475"/>
            <a:ext cx="1207827" cy="218041"/>
          </a:xfrm>
          <a:prstGeom prst="triangle">
            <a:avLst>
              <a:gd name="adj" fmla="val 53961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23EB1731-51B4-4677-BFFF-06A2D3190506}"/>
              </a:ext>
            </a:extLst>
          </p:cNvPr>
          <p:cNvSpPr/>
          <p:nvPr/>
        </p:nvSpPr>
        <p:spPr>
          <a:xfrm rot="10800000">
            <a:off x="2500053" y="4183516"/>
            <a:ext cx="1300214" cy="233287"/>
          </a:xfrm>
          <a:prstGeom prst="triangle">
            <a:avLst>
              <a:gd name="adj" fmla="val 45885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80365B93-97F8-404D-8159-DAC5D3B140C0}"/>
              </a:ext>
            </a:extLst>
          </p:cNvPr>
          <p:cNvGrpSpPr/>
          <p:nvPr/>
        </p:nvGrpSpPr>
        <p:grpSpPr>
          <a:xfrm>
            <a:off x="145864" y="1615879"/>
            <a:ext cx="6531008" cy="916862"/>
            <a:chOff x="380235" y="1687009"/>
            <a:chExt cx="6153975" cy="916862"/>
          </a:xfrm>
        </p:grpSpPr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E9B4C386-0087-4B61-8448-0638940E2F86}"/>
                </a:ext>
              </a:extLst>
            </p:cNvPr>
            <p:cNvSpPr/>
            <p:nvPr/>
          </p:nvSpPr>
          <p:spPr>
            <a:xfrm>
              <a:off x="380235" y="1826770"/>
              <a:ext cx="6153975" cy="777101"/>
            </a:xfrm>
            <a:prstGeom prst="roundRect">
              <a:avLst>
                <a:gd name="adj" fmla="val 40044"/>
              </a:avLst>
            </a:prstGeom>
            <a:solidFill>
              <a:schemeClr val="bg1"/>
            </a:solidFill>
            <a:ln w="19050">
              <a:solidFill>
                <a:srgbClr val="EEE5F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252000" bIns="72000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・資料を効果的に活用し、自ら課題を解決する力を育てる。</a:t>
              </a:r>
              <a:endParaRPr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・日頃の読書活動を通して図書に親しませ、様々な分野への興味・関心を引き出す。</a:t>
              </a:r>
            </a:p>
            <a:p>
              <a:endParaRPr lang="en-US" altLang="ja-JP" sz="1100" dirty="0">
                <a:solidFill>
                  <a:schemeClr val="tx1"/>
                </a:solidFill>
              </a:endParaRPr>
            </a:p>
          </p:txBody>
        </p:sp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51873001-1C3E-4158-A668-21C3A135B6A0}"/>
                </a:ext>
              </a:extLst>
            </p:cNvPr>
            <p:cNvSpPr/>
            <p:nvPr/>
          </p:nvSpPr>
          <p:spPr>
            <a:xfrm>
              <a:off x="1922740" y="1687009"/>
              <a:ext cx="2479359" cy="252000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72000" rtlCol="0" anchor="ctr"/>
            <a:lstStyle/>
            <a:p>
              <a:pPr algn="ctr"/>
              <a:r>
                <a:rPr kumimoji="1" lang="ja-JP" altLang="en-US" sz="1300" dirty="0">
                  <a:solidFill>
                    <a:srgbClr val="00206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学校図書館教育の目標</a:t>
              </a:r>
              <a:endParaRPr kumimoji="1" lang="en-US" altLang="ja-JP" sz="1300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4BC510FE-C319-4DBC-BFA0-EC7F25202CDE}"/>
              </a:ext>
            </a:extLst>
          </p:cNvPr>
          <p:cNvSpPr/>
          <p:nvPr/>
        </p:nvSpPr>
        <p:spPr>
          <a:xfrm>
            <a:off x="204430" y="2956595"/>
            <a:ext cx="6135736" cy="122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EEE5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96000" bIns="108000"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・学校図書館の利用や授業での活用を教育課程に位置付ける。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・学校図書館を活用した授業等の研修を実施する。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・読書センター、学習センター、情報センターとしての学校図書館の充実を図る。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・生徒のニーズを反映しながら、図書館環境を整備する。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・学校図書館を有効活用し、生徒</a:t>
            </a: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の課題解決学習を充実させ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る。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・生徒が落ち着ける「心の居場所」としての機能をもたせる。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3C3E9534-4B8D-4F9F-8ACE-6D6654A175CC}"/>
              </a:ext>
            </a:extLst>
          </p:cNvPr>
          <p:cNvSpPr/>
          <p:nvPr/>
        </p:nvSpPr>
        <p:spPr>
          <a:xfrm>
            <a:off x="1922467" y="2800304"/>
            <a:ext cx="2577350" cy="25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r>
              <a:rPr kumimoji="1" lang="ja-JP" altLang="en-US" sz="1300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学校図書館教育の運営方針</a:t>
            </a:r>
            <a:endParaRPr kumimoji="1" lang="en-US" altLang="ja-JP" sz="1300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D9A40271-7A4B-4F0D-95D5-AAD61F439C58}"/>
              </a:ext>
            </a:extLst>
          </p:cNvPr>
          <p:cNvGrpSpPr/>
          <p:nvPr/>
        </p:nvGrpSpPr>
        <p:grpSpPr>
          <a:xfrm>
            <a:off x="145864" y="6454548"/>
            <a:ext cx="6531007" cy="3352330"/>
            <a:chOff x="375485" y="6650769"/>
            <a:chExt cx="6011706" cy="3352330"/>
          </a:xfrm>
        </p:grpSpPr>
        <p:sp>
          <p:nvSpPr>
            <p:cNvPr id="48" name="四角形: 角を丸くする 47">
              <a:extLst>
                <a:ext uri="{FF2B5EF4-FFF2-40B4-BE49-F238E27FC236}">
                  <a16:creationId xmlns:a16="http://schemas.microsoft.com/office/drawing/2014/main" id="{23DEF55A-6827-4A8D-9A75-47264C67EEEF}"/>
                </a:ext>
              </a:extLst>
            </p:cNvPr>
            <p:cNvSpPr/>
            <p:nvPr/>
          </p:nvSpPr>
          <p:spPr>
            <a:xfrm>
              <a:off x="375485" y="6650769"/>
              <a:ext cx="6011706" cy="3352330"/>
            </a:xfrm>
            <a:prstGeom prst="roundRect">
              <a:avLst>
                <a:gd name="adj" fmla="val 3679"/>
              </a:avLst>
            </a:prstGeom>
            <a:solidFill>
              <a:schemeClr val="bg1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DF8404A1-1A35-4A08-838C-36E8C0E8C679}"/>
                </a:ext>
              </a:extLst>
            </p:cNvPr>
            <p:cNvSpPr txBox="1"/>
            <p:nvPr/>
          </p:nvSpPr>
          <p:spPr>
            <a:xfrm>
              <a:off x="462900" y="8779676"/>
              <a:ext cx="5786489" cy="615553"/>
            </a:xfrm>
            <a:prstGeom prst="rect">
              <a:avLst/>
            </a:prstGeom>
            <a:solidFill>
              <a:schemeClr val="bg1"/>
            </a:solidFill>
            <a:ln w="34925"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highlight>
                    <a:srgbClr val="EEE5F7"/>
                  </a:highlight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特別活動</a:t>
              </a:r>
              <a:endParaRPr kumimoji="1" lang="en-US" altLang="ja-JP" sz="1200" b="1" dirty="0">
                <a:highlight>
                  <a:srgbClr val="EEE5F7"/>
                </a:highlight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・学級活動等で、効果的に図書館を利用する。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・学校図書館を活用して、委員会活動を充実させる。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361B90B6-ED14-469F-9F59-5A7910F9FE38}"/>
                </a:ext>
              </a:extLst>
            </p:cNvPr>
            <p:cNvSpPr txBox="1"/>
            <p:nvPr/>
          </p:nvSpPr>
          <p:spPr>
            <a:xfrm>
              <a:off x="468111" y="6695782"/>
              <a:ext cx="5786490" cy="615553"/>
            </a:xfrm>
            <a:prstGeom prst="rect">
              <a:avLst/>
            </a:prstGeom>
            <a:solidFill>
              <a:schemeClr val="bg1"/>
            </a:solidFill>
            <a:ln w="34925"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highlight>
                    <a:srgbClr val="EEE5F7"/>
                  </a:highlight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各教科</a:t>
              </a:r>
              <a:endParaRPr kumimoji="1" lang="en-US" altLang="ja-JP" sz="1200" b="1" dirty="0">
                <a:highlight>
                  <a:srgbClr val="EEE5F7"/>
                </a:highlight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・各教科の目標に合わせて、図書館機能を効果的に活用する力を身に付ける。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・図書資料やインターネット資料を活用し、課題解決を図る力を身に付ける。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0E9E7AA6-C6D9-4A7E-9979-B90B43AF42E9}"/>
                </a:ext>
              </a:extLst>
            </p:cNvPr>
            <p:cNvSpPr txBox="1"/>
            <p:nvPr/>
          </p:nvSpPr>
          <p:spPr>
            <a:xfrm>
              <a:off x="467724" y="7382723"/>
              <a:ext cx="5786490" cy="615553"/>
            </a:xfrm>
            <a:prstGeom prst="rect">
              <a:avLst/>
            </a:prstGeom>
            <a:solidFill>
              <a:schemeClr val="bg1"/>
            </a:solidFill>
            <a:ln w="34925"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highlight>
                    <a:srgbClr val="EEE5F7"/>
                  </a:highlight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道徳</a:t>
              </a:r>
              <a:endParaRPr lang="en-US" altLang="ja-JP" sz="1200" b="1" dirty="0">
                <a:highlight>
                  <a:srgbClr val="EEE5F7"/>
                </a:highlight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・様々な資料を通して、思考力や判断力を養い、言語感覚を豊かにし、道徳的心情や道徳的判断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力を養う。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7C52AA97-B9FC-423B-B801-8DFF717F2D1E}"/>
                </a:ext>
              </a:extLst>
            </p:cNvPr>
            <p:cNvSpPr txBox="1"/>
            <p:nvPr/>
          </p:nvSpPr>
          <p:spPr>
            <a:xfrm>
              <a:off x="462899" y="9464524"/>
              <a:ext cx="5786490" cy="446276"/>
            </a:xfrm>
            <a:prstGeom prst="rect">
              <a:avLst/>
            </a:prstGeom>
            <a:solidFill>
              <a:schemeClr val="bg1"/>
            </a:solidFill>
            <a:ln w="34925"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highlight>
                    <a:srgbClr val="EEE5F7"/>
                  </a:highlight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家庭、地域との連携</a:t>
              </a:r>
              <a:endParaRPr kumimoji="1" lang="en-US" altLang="ja-JP" sz="1200" b="1" dirty="0">
                <a:highlight>
                  <a:srgbClr val="EEE5F7"/>
                </a:highlight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・保護者や地域に積極的に情報発信し、家庭における読書の習慣化を図る。</a:t>
              </a:r>
              <a:endPara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DB8F8C2-4662-4547-9AF5-E347AFB45A75}"/>
              </a:ext>
            </a:extLst>
          </p:cNvPr>
          <p:cNvSpPr txBox="1"/>
          <p:nvPr/>
        </p:nvSpPr>
        <p:spPr>
          <a:xfrm>
            <a:off x="323999" y="831694"/>
            <a:ext cx="6120000" cy="314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tIns="72000" bIns="72000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確かな学力と豊かな人間性、健やかな身体をもち、たくましく生きる生徒を育成する。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5B086FB7-B870-48AE-965F-55094C7B7DCB}"/>
              </a:ext>
            </a:extLst>
          </p:cNvPr>
          <p:cNvSpPr/>
          <p:nvPr/>
        </p:nvSpPr>
        <p:spPr>
          <a:xfrm>
            <a:off x="2183989" y="6288494"/>
            <a:ext cx="2176618" cy="294949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r>
              <a:rPr kumimoji="1" lang="ja-JP" altLang="en-US" sz="1300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教育活動全体</a:t>
            </a:r>
            <a:endParaRPr kumimoji="1" lang="en-US" altLang="ja-JP" sz="1300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5" name="二等辺三角形 34">
            <a:extLst>
              <a:ext uri="{FF2B5EF4-FFF2-40B4-BE49-F238E27FC236}">
                <a16:creationId xmlns:a16="http://schemas.microsoft.com/office/drawing/2014/main" id="{42613B34-3477-420B-9939-DA8AEC16A8E6}"/>
              </a:ext>
            </a:extLst>
          </p:cNvPr>
          <p:cNvSpPr/>
          <p:nvPr/>
        </p:nvSpPr>
        <p:spPr>
          <a:xfrm rot="10800000">
            <a:off x="2558827" y="2545279"/>
            <a:ext cx="1207827" cy="218041"/>
          </a:xfrm>
          <a:prstGeom prst="triangle">
            <a:avLst>
              <a:gd name="adj" fmla="val 53961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graphicFrame>
        <p:nvGraphicFramePr>
          <p:cNvPr id="6" name="表 8">
            <a:extLst>
              <a:ext uri="{FF2B5EF4-FFF2-40B4-BE49-F238E27FC236}">
                <a16:creationId xmlns:a16="http://schemas.microsoft.com/office/drawing/2014/main" id="{EF40BA3A-EB30-A30A-CAD4-7C12D23D7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888060"/>
              </p:ext>
            </p:extLst>
          </p:nvPr>
        </p:nvGraphicFramePr>
        <p:xfrm>
          <a:off x="145864" y="4755718"/>
          <a:ext cx="6592626" cy="1447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176">
                  <a:extLst>
                    <a:ext uri="{9D8B030D-6E8A-4147-A177-3AD203B41FA5}">
                      <a16:colId xmlns:a16="http://schemas.microsoft.com/office/drawing/2014/main" val="2678910254"/>
                    </a:ext>
                  </a:extLst>
                </a:gridCol>
                <a:gridCol w="1885366">
                  <a:extLst>
                    <a:ext uri="{9D8B030D-6E8A-4147-A177-3AD203B41FA5}">
                      <a16:colId xmlns:a16="http://schemas.microsoft.com/office/drawing/2014/main" val="239100099"/>
                    </a:ext>
                  </a:extLst>
                </a:gridCol>
                <a:gridCol w="307500">
                  <a:extLst>
                    <a:ext uri="{9D8B030D-6E8A-4147-A177-3AD203B41FA5}">
                      <a16:colId xmlns:a16="http://schemas.microsoft.com/office/drawing/2014/main" val="387125609"/>
                    </a:ext>
                  </a:extLst>
                </a:gridCol>
                <a:gridCol w="1890042">
                  <a:extLst>
                    <a:ext uri="{9D8B030D-6E8A-4147-A177-3AD203B41FA5}">
                      <a16:colId xmlns:a16="http://schemas.microsoft.com/office/drawing/2014/main" val="1468547599"/>
                    </a:ext>
                  </a:extLst>
                </a:gridCol>
                <a:gridCol w="260492">
                  <a:extLst>
                    <a:ext uri="{9D8B030D-6E8A-4147-A177-3AD203B41FA5}">
                      <a16:colId xmlns:a16="http://schemas.microsoft.com/office/drawing/2014/main" val="3177240110"/>
                    </a:ext>
                  </a:extLst>
                </a:gridCol>
                <a:gridCol w="1937050">
                  <a:extLst>
                    <a:ext uri="{9D8B030D-6E8A-4147-A177-3AD203B41FA5}">
                      <a16:colId xmlns:a16="http://schemas.microsoft.com/office/drawing/2014/main" val="1521060161"/>
                    </a:ext>
                  </a:extLst>
                </a:gridCol>
              </a:tblGrid>
              <a:tr h="144737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847834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54C003-6D27-4144-84BA-1B3BFE879196}"/>
              </a:ext>
            </a:extLst>
          </p:cNvPr>
          <p:cNvSpPr txBox="1"/>
          <p:nvPr/>
        </p:nvSpPr>
        <p:spPr>
          <a:xfrm>
            <a:off x="112199" y="5024123"/>
            <a:ext cx="369332" cy="11520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 一 学 年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A74BFCC-DF7E-4363-BC26-FE07564756EC}"/>
              </a:ext>
            </a:extLst>
          </p:cNvPr>
          <p:cNvSpPr txBox="1"/>
          <p:nvPr/>
        </p:nvSpPr>
        <p:spPr>
          <a:xfrm>
            <a:off x="428076" y="4753450"/>
            <a:ext cx="18204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・学校図書館の利用の仕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方を理解し、目的に応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じて利用することがで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きる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・読書を通して、ものの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見方や考え方を広げよ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うとする。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CB73E77-66F7-4E9B-A69C-8F3632A27894}"/>
              </a:ext>
            </a:extLst>
          </p:cNvPr>
          <p:cNvSpPr txBox="1"/>
          <p:nvPr/>
        </p:nvSpPr>
        <p:spPr>
          <a:xfrm>
            <a:off x="2313899" y="5024123"/>
            <a:ext cx="369332" cy="11520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 二 学 年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6817729A-9369-49B4-8E6F-EA086EBA7AC6}"/>
              </a:ext>
            </a:extLst>
          </p:cNvPr>
          <p:cNvSpPr txBox="1"/>
          <p:nvPr/>
        </p:nvSpPr>
        <p:spPr>
          <a:xfrm>
            <a:off x="2581942" y="4757184"/>
            <a:ext cx="18594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・自らの考えを広げ深める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ため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に、学校図書館を効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果的に活用すること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がで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きる。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・多様なジャンルの本に興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味をもち、読書を通して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視野を広げようとする。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4D53C5E-250F-4E1C-9292-8FC65D054C74}"/>
              </a:ext>
            </a:extLst>
          </p:cNvPr>
          <p:cNvSpPr txBox="1"/>
          <p:nvPr/>
        </p:nvSpPr>
        <p:spPr>
          <a:xfrm>
            <a:off x="4482125" y="5024123"/>
            <a:ext cx="369332" cy="11520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 三 学 年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3743649-95AA-4010-9724-F0CD9B1DE7EE}"/>
              </a:ext>
            </a:extLst>
          </p:cNvPr>
          <p:cNvSpPr txBox="1"/>
          <p:nvPr/>
        </p:nvSpPr>
        <p:spPr>
          <a:xfrm>
            <a:off x="4774125" y="4760749"/>
            <a:ext cx="20978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・収集した情報を分類し、課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題解決のために必要な情報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を選択して、効果的に活用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することができる。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・考えを広げたり深めたり</a:t>
            </a:r>
            <a:r>
              <a:rPr kumimoji="1" lang="ja-JP" altLang="en-US" sz="11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るために読書をする習慣を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身に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付け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F4674BE8-69B9-8120-FDA1-B04B72C20E01}"/>
              </a:ext>
            </a:extLst>
          </p:cNvPr>
          <p:cNvSpPr/>
          <p:nvPr/>
        </p:nvSpPr>
        <p:spPr>
          <a:xfrm>
            <a:off x="4405806" y="1259848"/>
            <a:ext cx="2256762" cy="588686"/>
          </a:xfrm>
          <a:prstGeom prst="wedgeRoundRectCallout">
            <a:avLst>
              <a:gd name="adj1" fmla="val -62796"/>
              <a:gd name="adj2" fmla="val 24026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学校教育目標を実現するために、学校図書館教育において目標にする内容を明確にします。</a:t>
            </a: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717DA88F-A793-BCE3-357E-9A7F62ACCB92}"/>
              </a:ext>
            </a:extLst>
          </p:cNvPr>
          <p:cNvSpPr/>
          <p:nvPr/>
        </p:nvSpPr>
        <p:spPr>
          <a:xfrm>
            <a:off x="4603448" y="2583674"/>
            <a:ext cx="2062588" cy="588686"/>
          </a:xfrm>
          <a:prstGeom prst="wedgeRoundRectCallout">
            <a:avLst>
              <a:gd name="adj1" fmla="val -65734"/>
              <a:gd name="adj2" fmla="val -265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学校図書館を運営していく上で、どのような取組を進めるのかを具体的に示します。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5C9615B5-5C69-DBF3-4EB2-E148E95D1374}"/>
              </a:ext>
            </a:extLst>
          </p:cNvPr>
          <p:cNvSpPr/>
          <p:nvPr/>
        </p:nvSpPr>
        <p:spPr>
          <a:xfrm>
            <a:off x="5211945" y="6284986"/>
            <a:ext cx="1464925" cy="947743"/>
          </a:xfrm>
          <a:prstGeom prst="wedgeRoundRectCallout">
            <a:avLst>
              <a:gd name="adj1" fmla="val -84240"/>
              <a:gd name="adj2" fmla="val -29230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目標を達成するために、教育活動全体でどのように取り組むのかを明確にします。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832E9E4-D908-44AB-8443-5DD280A6E830}"/>
              </a:ext>
            </a:extLst>
          </p:cNvPr>
          <p:cNvSpPr txBox="1"/>
          <p:nvPr/>
        </p:nvSpPr>
        <p:spPr>
          <a:xfrm>
            <a:off x="246491" y="7890746"/>
            <a:ext cx="6286334" cy="615553"/>
          </a:xfrm>
          <a:prstGeom prst="rect">
            <a:avLst/>
          </a:prstGeom>
          <a:solidFill>
            <a:schemeClr val="bg1"/>
          </a:solidFill>
          <a:ln w="34925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highlight>
                  <a:srgbClr val="EEE5F7"/>
                </a:highlight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総合的な学習の時間</a:t>
            </a:r>
            <a:endParaRPr lang="en-US" altLang="ja-JP" sz="1200" b="1" dirty="0">
              <a:highlight>
                <a:srgbClr val="EEE5F7"/>
              </a:highlight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・学校図書館を進んで活用</a:t>
            </a:r>
            <a:r>
              <a:rPr kumimoji="1" lang="ja-JP" altLang="en-US" sz="11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し、探究的な学習を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充実させる。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・調べたことや考えたことを分類・選択し、効果的なまとめ方や発表の仕方を身に付ける。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92D5A57F-C395-4DF6-8735-E989920B6372}"/>
              </a:ext>
            </a:extLst>
          </p:cNvPr>
          <p:cNvSpPr/>
          <p:nvPr/>
        </p:nvSpPr>
        <p:spPr>
          <a:xfrm>
            <a:off x="2402355" y="4440537"/>
            <a:ext cx="1536925" cy="233287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r>
              <a:rPr kumimoji="1" lang="ja-JP" altLang="en-US" sz="1300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指導目標</a:t>
            </a:r>
            <a:endParaRPr kumimoji="1" lang="en-US" altLang="ja-JP" sz="1300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A52D66F6-CA4A-7BDB-FA0C-A6B486FB4189}"/>
              </a:ext>
            </a:extLst>
          </p:cNvPr>
          <p:cNvSpPr/>
          <p:nvPr/>
        </p:nvSpPr>
        <p:spPr>
          <a:xfrm>
            <a:off x="4268524" y="4107402"/>
            <a:ext cx="2393761" cy="504305"/>
          </a:xfrm>
          <a:prstGeom prst="wedgeRoundRectCallout">
            <a:avLst>
              <a:gd name="adj1" fmla="val -71914"/>
              <a:gd name="adj2" fmla="val 4485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各学校の生徒の実態等に合わせた指導目標を設定します。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1452915F-27C8-5525-8251-AB4FB3743A2C}"/>
              </a:ext>
            </a:extLst>
          </p:cNvPr>
          <p:cNvSpPr/>
          <p:nvPr/>
        </p:nvSpPr>
        <p:spPr>
          <a:xfrm>
            <a:off x="-181267" y="97405"/>
            <a:ext cx="3610267" cy="396000"/>
          </a:xfrm>
          <a:prstGeom prst="round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 </a:t>
            </a:r>
            <a:r>
              <a:rPr kumimoji="1"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学校図書館全体計画例 </a:t>
            </a:r>
          </a:p>
        </p:txBody>
      </p:sp>
    </p:spTree>
    <p:extLst>
      <p:ext uri="{BB962C8B-B14F-4D97-AF65-F5344CB8AC3E}">
        <p14:creationId xmlns:p14="http://schemas.microsoft.com/office/powerpoint/2010/main" val="4077247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6891</TotalTime>
  <Words>592</Words>
  <Application>Microsoft Office PowerPoint</Application>
  <PresentationFormat>A4 210 x 297 mm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P丸ゴシック体M</vt:lpstr>
      <vt:lpstr>BIZ UDゴシック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学校図書館の手引</dc:title>
  <dc:creator>井岡 直人</dc:creator>
  <cp:lastModifiedBy>井岡 直人</cp:lastModifiedBy>
  <cp:revision>529</cp:revision>
  <cp:lastPrinted>2023-03-13T02:44:22Z</cp:lastPrinted>
  <dcterms:created xsi:type="dcterms:W3CDTF">2022-10-17T10:00:07Z</dcterms:created>
  <dcterms:modified xsi:type="dcterms:W3CDTF">2023-03-13T02:50:28Z</dcterms:modified>
</cp:coreProperties>
</file>