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4"/>
  </p:notesMasterIdLst>
  <p:sldIdLst>
    <p:sldId id="258" r:id="rId2"/>
    <p:sldId id="259" r:id="rId3"/>
  </p:sldIdLst>
  <p:sldSz cx="6858000" cy="9144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871"/>
    <a:srgbClr val="ED4437"/>
    <a:srgbClr val="F5968F"/>
    <a:srgbClr val="F1685D"/>
    <a:srgbClr val="F37E75"/>
    <a:srgbClr val="E36F7A"/>
    <a:srgbClr val="E171A4"/>
    <a:srgbClr val="FFC78F"/>
    <a:srgbClr val="FFE6CE"/>
    <a:srgbClr val="FFD3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淡色スタイル 1 - アクセント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824"/>
    <p:restoredTop sz="94681"/>
  </p:normalViewPr>
  <p:slideViewPr>
    <p:cSldViewPr>
      <p:cViewPr varScale="1">
        <p:scale>
          <a:sx n="81" d="100"/>
          <a:sy n="81" d="100"/>
        </p:scale>
        <p:origin x="2994" y="108"/>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1"/>
            <a:ext cx="2949786" cy="496967"/>
          </a:xfrm>
          <a:prstGeom prst="rect">
            <a:avLst/>
          </a:prstGeom>
        </p:spPr>
        <p:txBody>
          <a:bodyPr vert="horz" lIns="91555" tIns="45778" rIns="91555" bIns="45778" rtlCol="0"/>
          <a:lstStyle>
            <a:lvl1pPr algn="l">
              <a:defRPr sz="1200"/>
            </a:lvl1pPr>
          </a:lstStyle>
          <a:p>
            <a:endParaRPr kumimoji="1" lang="ja-JP" altLang="en-US"/>
          </a:p>
        </p:txBody>
      </p:sp>
      <p:sp>
        <p:nvSpPr>
          <p:cNvPr id="3" name="日付プレースホルダ 2"/>
          <p:cNvSpPr>
            <a:spLocks noGrp="1"/>
          </p:cNvSpPr>
          <p:nvPr>
            <p:ph type="dt" idx="1"/>
          </p:nvPr>
        </p:nvSpPr>
        <p:spPr>
          <a:xfrm>
            <a:off x="3855840" y="1"/>
            <a:ext cx="2949786" cy="496967"/>
          </a:xfrm>
          <a:prstGeom prst="rect">
            <a:avLst/>
          </a:prstGeom>
        </p:spPr>
        <p:txBody>
          <a:bodyPr vert="horz" lIns="91555" tIns="45778" rIns="91555" bIns="45778" rtlCol="0"/>
          <a:lstStyle>
            <a:lvl1pPr algn="r">
              <a:defRPr sz="1200"/>
            </a:lvl1pPr>
          </a:lstStyle>
          <a:p>
            <a:fld id="{D1DCC7AD-E2E4-475A-B18F-F81257CA8F5C}" type="datetimeFigureOut">
              <a:rPr kumimoji="1" lang="ja-JP" altLang="en-US" smtClean="0"/>
              <a:pPr/>
              <a:t>2026/7/3</a:t>
            </a:fld>
            <a:endParaRPr kumimoji="1" lang="ja-JP" altLang="en-US"/>
          </a:p>
        </p:txBody>
      </p:sp>
      <p:sp>
        <p:nvSpPr>
          <p:cNvPr id="4" name="スライド イメージ プレースホルダ 3"/>
          <p:cNvSpPr>
            <a:spLocks noGrp="1" noRot="1" noChangeAspect="1"/>
          </p:cNvSpPr>
          <p:nvPr>
            <p:ph type="sldImg" idx="2"/>
          </p:nvPr>
        </p:nvSpPr>
        <p:spPr>
          <a:xfrm>
            <a:off x="2006600" y="746125"/>
            <a:ext cx="2794000" cy="3725863"/>
          </a:xfrm>
          <a:prstGeom prst="rect">
            <a:avLst/>
          </a:prstGeom>
          <a:noFill/>
          <a:ln w="12700">
            <a:solidFill>
              <a:prstClr val="black"/>
            </a:solidFill>
          </a:ln>
        </p:spPr>
        <p:txBody>
          <a:bodyPr vert="horz" lIns="91555" tIns="45778" rIns="91555" bIns="45778" rtlCol="0" anchor="ctr"/>
          <a:lstStyle/>
          <a:p>
            <a:endParaRPr lang="ja-JP" altLang="en-US"/>
          </a:p>
        </p:txBody>
      </p:sp>
      <p:sp>
        <p:nvSpPr>
          <p:cNvPr id="5" name="ノート プレースホルダ 4"/>
          <p:cNvSpPr>
            <a:spLocks noGrp="1"/>
          </p:cNvSpPr>
          <p:nvPr>
            <p:ph type="body" sz="quarter" idx="3"/>
          </p:nvPr>
        </p:nvSpPr>
        <p:spPr>
          <a:xfrm>
            <a:off x="680721" y="4721186"/>
            <a:ext cx="5445760" cy="4472702"/>
          </a:xfrm>
          <a:prstGeom prst="rect">
            <a:avLst/>
          </a:prstGeom>
        </p:spPr>
        <p:txBody>
          <a:bodyPr vert="horz" lIns="91555" tIns="45778" rIns="91555" bIns="45778"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2" y="9440647"/>
            <a:ext cx="2949786" cy="496967"/>
          </a:xfrm>
          <a:prstGeom prst="rect">
            <a:avLst/>
          </a:prstGeom>
        </p:spPr>
        <p:txBody>
          <a:bodyPr vert="horz" lIns="91555" tIns="45778" rIns="91555" bIns="45778"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55840" y="9440647"/>
            <a:ext cx="2949786" cy="496967"/>
          </a:xfrm>
          <a:prstGeom prst="rect">
            <a:avLst/>
          </a:prstGeom>
        </p:spPr>
        <p:txBody>
          <a:bodyPr vert="horz" lIns="91555" tIns="45778" rIns="91555" bIns="45778" rtlCol="0" anchor="b"/>
          <a:lstStyle>
            <a:lvl1pPr algn="r">
              <a:defRPr sz="1200"/>
            </a:lvl1pPr>
          </a:lstStyle>
          <a:p>
            <a:fld id="{6E7596C0-FC17-4D03-AF8E-D3AF1027F99D}"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568"/>
            <a:ext cx="5829300" cy="1960033"/>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3A26CF6B-47D1-4AAE-A1DA-64CF65260EA2}" type="datetimeFigureOut">
              <a:rPr kumimoji="1" lang="ja-JP" altLang="en-US" smtClean="0"/>
              <a:pPr/>
              <a:t>2026/7/3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872E96AF-6EFC-449E-BFB5-502235D1037D}"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A26CF6B-47D1-4AAE-A1DA-64CF65260EA2}" type="datetimeFigureOut">
              <a:rPr kumimoji="1" lang="ja-JP" altLang="en-US" smtClean="0"/>
              <a:pPr/>
              <a:t>2026/7/3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872E96AF-6EFC-449E-BFB5-502235D1037D}"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66185"/>
            <a:ext cx="1543050" cy="7802033"/>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342900" y="366185"/>
            <a:ext cx="4514850" cy="7802033"/>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A26CF6B-47D1-4AAE-A1DA-64CF65260EA2}" type="datetimeFigureOut">
              <a:rPr kumimoji="1" lang="ja-JP" altLang="en-US" smtClean="0"/>
              <a:pPr/>
              <a:t>2026/7/3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872E96AF-6EFC-449E-BFB5-502235D1037D}" type="slidenum">
              <a:rPr kumimoji="1" lang="ja-JP" altLang="en-US" smtClean="0"/>
              <a:pPr/>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14" name="テキスト プレースホルダー 33"/>
          <p:cNvSpPr>
            <a:spLocks noGrp="1"/>
          </p:cNvSpPr>
          <p:nvPr userDrawn="1">
            <p:ph type="body" sz="quarter" idx="10" hasCustomPrompt="1"/>
          </p:nvPr>
        </p:nvSpPr>
        <p:spPr>
          <a:xfrm>
            <a:off x="190882" y="7805914"/>
            <a:ext cx="2810383" cy="605701"/>
          </a:xfrm>
        </p:spPr>
        <p:txBody>
          <a:bodyPr>
            <a:noAutofit/>
          </a:bodyPr>
          <a:lstStyle>
            <a:lvl1pPr marL="0" indent="0">
              <a:buNone/>
              <a:defRPr sz="3300" b="1">
                <a:solidFill>
                  <a:srgbClr val="37587D"/>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dirty="0"/>
              <a:t>舞黒町商店街</a:t>
            </a:r>
          </a:p>
        </p:txBody>
      </p:sp>
      <p:sp>
        <p:nvSpPr>
          <p:cNvPr id="16" name="テキスト プレースホルダー 33"/>
          <p:cNvSpPr>
            <a:spLocks noGrp="1"/>
          </p:cNvSpPr>
          <p:nvPr userDrawn="1">
            <p:ph type="body" sz="quarter" idx="12" hasCustomPrompt="1"/>
          </p:nvPr>
        </p:nvSpPr>
        <p:spPr>
          <a:xfrm>
            <a:off x="3062205" y="7805914"/>
            <a:ext cx="3606415" cy="318871"/>
          </a:xfrm>
        </p:spPr>
        <p:txBody>
          <a:bodyPr>
            <a:noAutofit/>
          </a:bodyPr>
          <a:lstStyle>
            <a:lvl1pPr marL="0" indent="0">
              <a:buNone/>
              <a:defRPr sz="1400" b="1" baseline="0">
                <a:solidFill>
                  <a:srgbClr val="37587D"/>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dirty="0"/>
              <a:t>〇〇〇市〇〇〇町 </a:t>
            </a:r>
            <a:r>
              <a:rPr kumimoji="1" lang="en-US" altLang="ja-JP" dirty="0"/>
              <a:t>XXXXX-XXXX-XXX</a:t>
            </a:r>
            <a:endParaRPr kumimoji="1" lang="ja-JP" altLang="en-US" dirty="0"/>
          </a:p>
        </p:txBody>
      </p:sp>
      <p:sp>
        <p:nvSpPr>
          <p:cNvPr id="18" name="テキスト プレースホルダー 33"/>
          <p:cNvSpPr>
            <a:spLocks noGrp="1"/>
          </p:cNvSpPr>
          <p:nvPr userDrawn="1">
            <p:ph type="body" sz="quarter" idx="13" hasCustomPrompt="1"/>
          </p:nvPr>
        </p:nvSpPr>
        <p:spPr>
          <a:xfrm>
            <a:off x="3061633" y="8045189"/>
            <a:ext cx="2811887" cy="317011"/>
          </a:xfrm>
        </p:spPr>
        <p:txBody>
          <a:bodyPr>
            <a:noAutofit/>
          </a:bodyPr>
          <a:lstStyle>
            <a:lvl1pPr marL="0" indent="0" algn="l">
              <a:buNone/>
              <a:defRPr sz="1300" b="1" baseline="0">
                <a:solidFill>
                  <a:srgbClr val="37587D"/>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en-US" altLang="ja-JP" dirty="0"/>
              <a:t>http://XXXX_sample.aa.jp</a:t>
            </a:r>
            <a:endParaRPr kumimoji="1" lang="ja-JP" altLang="en-US" dirty="0"/>
          </a:p>
        </p:txBody>
      </p:sp>
      <p:sp>
        <p:nvSpPr>
          <p:cNvPr id="32" name="テキスト プレースホルダー 33"/>
          <p:cNvSpPr>
            <a:spLocks noGrp="1"/>
          </p:cNvSpPr>
          <p:nvPr>
            <p:ph type="body" sz="quarter" idx="17" hasCustomPrompt="1"/>
          </p:nvPr>
        </p:nvSpPr>
        <p:spPr>
          <a:xfrm>
            <a:off x="725662" y="2629879"/>
            <a:ext cx="1051043" cy="849818"/>
          </a:xfrm>
        </p:spPr>
        <p:txBody>
          <a:bodyPr>
            <a:noAutofit/>
          </a:bodyPr>
          <a:lstStyle>
            <a:lvl1pPr marL="0" indent="0" algn="ctr">
              <a:buNone/>
              <a:defRPr sz="5300" b="1">
                <a:solidFill>
                  <a:srgbClr val="5C2A08"/>
                </a:solidFill>
                <a:latin typeface="Calibri" panose="020F0502020204030204" pitchFamily="34" charset="0"/>
                <a:ea typeface="メイリオ" panose="020B0604030504040204" pitchFamily="50" charset="-128"/>
                <a:cs typeface="メイリオ" panose="020B0604030504040204" pitchFamily="50" charset="-128"/>
              </a:defRPr>
            </a:lvl1pPr>
          </a:lstStyle>
          <a:p>
            <a:pPr lvl="0"/>
            <a:r>
              <a:rPr kumimoji="1" lang="en-US" altLang="ja-JP" dirty="0"/>
              <a:t>00</a:t>
            </a:r>
            <a:endParaRPr kumimoji="1" lang="ja-JP" altLang="en-US" dirty="0"/>
          </a:p>
        </p:txBody>
      </p:sp>
      <p:sp>
        <p:nvSpPr>
          <p:cNvPr id="34" name="テキスト プレースホルダー 33"/>
          <p:cNvSpPr>
            <a:spLocks noGrp="1"/>
          </p:cNvSpPr>
          <p:nvPr>
            <p:ph type="body" sz="quarter" idx="19" hasCustomPrompt="1"/>
          </p:nvPr>
        </p:nvSpPr>
        <p:spPr>
          <a:xfrm>
            <a:off x="146486" y="2637068"/>
            <a:ext cx="505788" cy="799547"/>
          </a:xfrm>
        </p:spPr>
        <p:txBody>
          <a:bodyPr>
            <a:noAutofit/>
          </a:bodyPr>
          <a:lstStyle>
            <a:lvl1pPr marL="0" indent="0">
              <a:buNone/>
              <a:defRPr sz="4800" b="1">
                <a:solidFill>
                  <a:srgbClr val="5C2A08"/>
                </a:solidFill>
                <a:latin typeface="Calibri" panose="020F0502020204030204" pitchFamily="34" charset="0"/>
                <a:ea typeface="メイリオ" panose="020B0604030504040204" pitchFamily="50" charset="-128"/>
                <a:cs typeface="メイリオ" panose="020B0604030504040204" pitchFamily="50" charset="-128"/>
              </a:defRPr>
            </a:lvl1pPr>
          </a:lstStyle>
          <a:p>
            <a:pPr lvl="0"/>
            <a:r>
              <a:rPr kumimoji="1" lang="en-US" altLang="ja-JP" dirty="0"/>
              <a:t>5</a:t>
            </a:r>
            <a:endParaRPr kumimoji="1" lang="ja-JP" altLang="en-US" dirty="0"/>
          </a:p>
        </p:txBody>
      </p:sp>
      <p:sp>
        <p:nvSpPr>
          <p:cNvPr id="37" name="テキスト プレースホルダー 33"/>
          <p:cNvSpPr>
            <a:spLocks noGrp="1"/>
          </p:cNvSpPr>
          <p:nvPr>
            <p:ph type="body" sz="quarter" idx="20" hasCustomPrompt="1"/>
          </p:nvPr>
        </p:nvSpPr>
        <p:spPr>
          <a:xfrm>
            <a:off x="1917959" y="2956766"/>
            <a:ext cx="306791" cy="296397"/>
          </a:xfrm>
        </p:spPr>
        <p:txBody>
          <a:bodyPr>
            <a:noAutofit/>
          </a:bodyPr>
          <a:lstStyle>
            <a:lvl1pPr marL="0" indent="0" algn="ctr">
              <a:buNone/>
              <a:defRPr sz="1200" b="1">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dirty="0"/>
              <a:t>日</a:t>
            </a:r>
          </a:p>
        </p:txBody>
      </p:sp>
      <p:sp>
        <p:nvSpPr>
          <p:cNvPr id="74" name="テキスト プレースホルダー 33"/>
          <p:cNvSpPr>
            <a:spLocks noGrp="1"/>
          </p:cNvSpPr>
          <p:nvPr>
            <p:ph type="body" sz="quarter" idx="26" hasCustomPrompt="1"/>
          </p:nvPr>
        </p:nvSpPr>
        <p:spPr>
          <a:xfrm>
            <a:off x="4141319" y="2784857"/>
            <a:ext cx="1261779" cy="613402"/>
          </a:xfrm>
        </p:spPr>
        <p:txBody>
          <a:bodyPr>
            <a:noAutofit/>
          </a:bodyPr>
          <a:lstStyle>
            <a:lvl1pPr marL="0" indent="0" algn="l">
              <a:buNone/>
              <a:defRPr sz="3500" b="1">
                <a:solidFill>
                  <a:srgbClr val="5C2A08"/>
                </a:solidFill>
                <a:latin typeface="Calibri" panose="020F0502020204030204" pitchFamily="34" charset="0"/>
                <a:ea typeface="メイリオ" panose="020B0604030504040204" pitchFamily="50" charset="-128"/>
                <a:cs typeface="メイリオ" panose="020B0604030504040204" pitchFamily="50" charset="-128"/>
              </a:defRPr>
            </a:lvl1pPr>
          </a:lstStyle>
          <a:p>
            <a:pPr lvl="0"/>
            <a:r>
              <a:rPr kumimoji="1" lang="en-US" altLang="ja-JP" dirty="0"/>
              <a:t>00:00</a:t>
            </a:r>
            <a:endParaRPr kumimoji="1" lang="ja-JP" altLang="en-US" dirty="0"/>
          </a:p>
        </p:txBody>
      </p:sp>
      <p:sp>
        <p:nvSpPr>
          <p:cNvPr id="75" name="テキスト プレースホルダー 33"/>
          <p:cNvSpPr>
            <a:spLocks noGrp="1"/>
          </p:cNvSpPr>
          <p:nvPr>
            <p:ph type="body" sz="quarter" idx="27" hasCustomPrompt="1"/>
          </p:nvPr>
        </p:nvSpPr>
        <p:spPr>
          <a:xfrm>
            <a:off x="2410861" y="2629879"/>
            <a:ext cx="1051043" cy="849818"/>
          </a:xfrm>
        </p:spPr>
        <p:txBody>
          <a:bodyPr>
            <a:noAutofit/>
          </a:bodyPr>
          <a:lstStyle>
            <a:lvl1pPr marL="0" indent="0" algn="ctr">
              <a:buNone/>
              <a:defRPr sz="5300" b="1">
                <a:solidFill>
                  <a:srgbClr val="5C2A08"/>
                </a:solidFill>
                <a:latin typeface="Calibri" panose="020F0502020204030204" pitchFamily="34" charset="0"/>
                <a:ea typeface="メイリオ" panose="020B0604030504040204" pitchFamily="50" charset="-128"/>
                <a:cs typeface="メイリオ" panose="020B0604030504040204" pitchFamily="50" charset="-128"/>
              </a:defRPr>
            </a:lvl1pPr>
          </a:lstStyle>
          <a:p>
            <a:pPr lvl="0"/>
            <a:r>
              <a:rPr kumimoji="1" lang="en-US" altLang="ja-JP" dirty="0"/>
              <a:t>00</a:t>
            </a:r>
            <a:endParaRPr kumimoji="1" lang="ja-JP" altLang="en-US" dirty="0"/>
          </a:p>
        </p:txBody>
      </p:sp>
      <p:sp>
        <p:nvSpPr>
          <p:cNvPr id="77" name="テキスト プレースホルダー 33"/>
          <p:cNvSpPr>
            <a:spLocks noGrp="1"/>
          </p:cNvSpPr>
          <p:nvPr>
            <p:ph type="body" sz="quarter" idx="28" hasCustomPrompt="1"/>
          </p:nvPr>
        </p:nvSpPr>
        <p:spPr>
          <a:xfrm>
            <a:off x="3603158" y="2956766"/>
            <a:ext cx="306791" cy="296397"/>
          </a:xfrm>
        </p:spPr>
        <p:txBody>
          <a:bodyPr>
            <a:noAutofit/>
          </a:bodyPr>
          <a:lstStyle>
            <a:lvl1pPr marL="0" indent="0" algn="ctr">
              <a:buNone/>
              <a:defRPr sz="1200" b="1">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dirty="0"/>
              <a:t>日</a:t>
            </a:r>
          </a:p>
        </p:txBody>
      </p:sp>
      <p:sp>
        <p:nvSpPr>
          <p:cNvPr id="79" name="テキスト プレースホルダー 33"/>
          <p:cNvSpPr>
            <a:spLocks noGrp="1"/>
          </p:cNvSpPr>
          <p:nvPr>
            <p:ph type="body" sz="quarter" idx="29" hasCustomPrompt="1"/>
          </p:nvPr>
        </p:nvSpPr>
        <p:spPr>
          <a:xfrm>
            <a:off x="5575709" y="2784857"/>
            <a:ext cx="1261779" cy="613402"/>
          </a:xfrm>
        </p:spPr>
        <p:txBody>
          <a:bodyPr>
            <a:noAutofit/>
          </a:bodyPr>
          <a:lstStyle>
            <a:lvl1pPr marL="0" indent="0" algn="l">
              <a:buNone/>
              <a:defRPr sz="3500" b="1">
                <a:solidFill>
                  <a:srgbClr val="5C2A08"/>
                </a:solidFill>
                <a:latin typeface="Calibri" panose="020F0502020204030204" pitchFamily="34" charset="0"/>
                <a:ea typeface="メイリオ" panose="020B0604030504040204" pitchFamily="50" charset="-128"/>
                <a:cs typeface="メイリオ" panose="020B0604030504040204" pitchFamily="50" charset="-128"/>
              </a:defRPr>
            </a:lvl1pPr>
          </a:lstStyle>
          <a:p>
            <a:pPr lvl="0"/>
            <a:r>
              <a:rPr kumimoji="1" lang="en-US" altLang="ja-JP" dirty="0"/>
              <a:t>00:00</a:t>
            </a:r>
            <a:endParaRPr kumimoji="1" lang="ja-JP" altLang="en-US" dirty="0"/>
          </a:p>
        </p:txBody>
      </p:sp>
      <p:sp>
        <p:nvSpPr>
          <p:cNvPr id="86" name="テキスト プレースホルダー 85"/>
          <p:cNvSpPr>
            <a:spLocks noGrp="1"/>
          </p:cNvSpPr>
          <p:nvPr>
            <p:ph type="body" sz="quarter" idx="32" hasCustomPrompt="1"/>
          </p:nvPr>
        </p:nvSpPr>
        <p:spPr>
          <a:xfrm>
            <a:off x="189377" y="8794825"/>
            <a:ext cx="6479238" cy="334702"/>
          </a:xfrm>
        </p:spPr>
        <p:txBody>
          <a:bodyPr>
            <a:normAutofit/>
          </a:bodyPr>
          <a:lstStyle>
            <a:lvl1pPr marL="0" marR="0" indent="0" algn="ctr" defTabSz="662727" rtl="0" eaLnBrk="1" fontAlgn="auto" latinLnBrk="0" hangingPunct="1">
              <a:lnSpc>
                <a:spcPct val="90000"/>
              </a:lnSpc>
              <a:spcBef>
                <a:spcPts val="725"/>
              </a:spcBef>
              <a:spcAft>
                <a:spcPts val="0"/>
              </a:spcAft>
              <a:buClrTx/>
              <a:buSzTx/>
              <a:buFont typeface="Arial" panose="020B0604020202020204" pitchFamily="34" charset="0"/>
              <a:buNone/>
              <a:tabLst/>
              <a:defRPr sz="1300" b="1">
                <a:solidFill>
                  <a:srgbClr val="5C2A08"/>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marR="0" lvl="0" indent="0" algn="ctr" defTabSz="662727" rtl="0" eaLnBrk="1" fontAlgn="auto" latinLnBrk="0" hangingPunct="1">
              <a:lnSpc>
                <a:spcPct val="90000"/>
              </a:lnSpc>
              <a:spcBef>
                <a:spcPts val="725"/>
              </a:spcBef>
              <a:spcAft>
                <a:spcPts val="0"/>
              </a:spcAft>
              <a:buClrTx/>
              <a:buSzTx/>
              <a:buFont typeface="Arial" panose="020B0604020202020204" pitchFamily="34" charset="0"/>
              <a:buNone/>
              <a:tabLst/>
              <a:defRPr/>
            </a:pPr>
            <a:r>
              <a:rPr kumimoji="1" lang="ja-JP" altLang="en-US" dirty="0"/>
              <a:t>◆主催：〇〇〇市　〇〇〇〇〇〇〇〇〇　◆お問い合わせ：</a:t>
            </a:r>
            <a:r>
              <a:rPr kumimoji="1" lang="en-US" altLang="ja-JP" dirty="0"/>
              <a:t>00-0000-0000</a:t>
            </a:r>
            <a:endParaRPr kumimoji="1" lang="ja-JP" altLang="en-US" dirty="0"/>
          </a:p>
          <a:p>
            <a:pPr lvl="0"/>
            <a:endParaRPr kumimoji="1" lang="ja-JP" altLang="en-US" dirty="0"/>
          </a:p>
        </p:txBody>
      </p:sp>
      <p:sp>
        <p:nvSpPr>
          <p:cNvPr id="87" name="テキスト プレースホルダー 33"/>
          <p:cNvSpPr>
            <a:spLocks noGrp="1"/>
          </p:cNvSpPr>
          <p:nvPr>
            <p:ph type="body" sz="quarter" idx="33" hasCustomPrompt="1"/>
          </p:nvPr>
        </p:nvSpPr>
        <p:spPr>
          <a:xfrm>
            <a:off x="180254" y="8350338"/>
            <a:ext cx="6488362" cy="318871"/>
          </a:xfrm>
        </p:spPr>
        <p:txBody>
          <a:bodyPr>
            <a:noAutofit/>
          </a:bodyPr>
          <a:lstStyle>
            <a:lvl1pPr marL="0" marR="0" indent="0" algn="l" defTabSz="662727" rtl="0" eaLnBrk="1" fontAlgn="auto" latinLnBrk="0" hangingPunct="1">
              <a:lnSpc>
                <a:spcPct val="90000"/>
              </a:lnSpc>
              <a:spcBef>
                <a:spcPts val="725"/>
              </a:spcBef>
              <a:spcAft>
                <a:spcPts val="0"/>
              </a:spcAft>
              <a:buClrTx/>
              <a:buSzTx/>
              <a:buFont typeface="Arial" panose="020B0604020202020204" pitchFamily="34" charset="0"/>
              <a:buNone/>
              <a:tabLst/>
              <a:defRPr sz="1100" b="0" baseline="0">
                <a:solidFill>
                  <a:srgbClr val="37587D"/>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marR="0" lvl="0" indent="0" algn="l" defTabSz="662727" rtl="0" eaLnBrk="1" fontAlgn="auto" latinLnBrk="0" hangingPunct="1">
              <a:lnSpc>
                <a:spcPct val="90000"/>
              </a:lnSpc>
              <a:spcBef>
                <a:spcPts val="725"/>
              </a:spcBef>
              <a:spcAft>
                <a:spcPts val="0"/>
              </a:spcAft>
              <a:buClrTx/>
              <a:buSzTx/>
              <a:buFont typeface="Arial" panose="020B0604020202020204" pitchFamily="34" charset="0"/>
              <a:buNone/>
              <a:tabLst/>
              <a:defRPr/>
            </a:pPr>
            <a:r>
              <a:rPr kumimoji="1" lang="en-US" altLang="ja-JP" dirty="0"/>
              <a:t>※</a:t>
            </a:r>
            <a:r>
              <a:rPr kumimoji="1" lang="ja-JP" altLang="en-US" dirty="0"/>
              <a:t>ここに注意事項を入れましょう。  </a:t>
            </a:r>
            <a:r>
              <a:rPr kumimoji="1" lang="en-US" altLang="ja-JP" dirty="0"/>
              <a:t>※</a:t>
            </a:r>
            <a:r>
              <a:rPr kumimoji="1" lang="ja-JP" altLang="en-US" dirty="0"/>
              <a:t>ここに注意事項を入れましょう。  </a:t>
            </a:r>
            <a:r>
              <a:rPr kumimoji="1" lang="en-US" altLang="ja-JP" dirty="0"/>
              <a:t>※</a:t>
            </a:r>
            <a:r>
              <a:rPr kumimoji="1" lang="ja-JP" altLang="en-US" dirty="0"/>
              <a:t>注意事項を入れましょう。</a:t>
            </a:r>
          </a:p>
        </p:txBody>
      </p:sp>
      <p:sp>
        <p:nvSpPr>
          <p:cNvPr id="88" name="テキスト プレースホルダー 33"/>
          <p:cNvSpPr>
            <a:spLocks noGrp="1"/>
          </p:cNvSpPr>
          <p:nvPr>
            <p:ph type="body" sz="quarter" idx="34" hasCustomPrompt="1"/>
          </p:nvPr>
        </p:nvSpPr>
        <p:spPr>
          <a:xfrm>
            <a:off x="100987" y="3506455"/>
            <a:ext cx="709596" cy="586621"/>
          </a:xfrm>
        </p:spPr>
        <p:txBody>
          <a:bodyPr>
            <a:noAutofit/>
          </a:bodyPr>
          <a:lstStyle>
            <a:lvl1pPr marL="0" indent="0" algn="ctr">
              <a:buNone/>
              <a:defRPr sz="3500" b="1">
                <a:solidFill>
                  <a:schemeClr val="bg1"/>
                </a:solidFill>
                <a:latin typeface="Calibri" panose="020F0502020204030204" pitchFamily="34" charset="0"/>
                <a:ea typeface="メイリオ" panose="020B0604030504040204" pitchFamily="50" charset="-128"/>
                <a:cs typeface="メイリオ" panose="020B0604030504040204" pitchFamily="50" charset="-128"/>
              </a:defRPr>
            </a:lvl1pPr>
          </a:lstStyle>
          <a:p>
            <a:pPr lvl="0"/>
            <a:r>
              <a:rPr kumimoji="1" lang="en-US" altLang="ja-JP" dirty="0"/>
              <a:t>00</a:t>
            </a:r>
            <a:endParaRPr kumimoji="1" lang="ja-JP" altLang="en-US" dirty="0"/>
          </a:p>
        </p:txBody>
      </p:sp>
      <p:sp>
        <p:nvSpPr>
          <p:cNvPr id="108" name="テキスト プレースホルダー 33"/>
          <p:cNvSpPr>
            <a:spLocks noGrp="1"/>
          </p:cNvSpPr>
          <p:nvPr>
            <p:ph type="body" sz="quarter" idx="35" hasCustomPrompt="1"/>
          </p:nvPr>
        </p:nvSpPr>
        <p:spPr>
          <a:xfrm>
            <a:off x="2284232" y="3506455"/>
            <a:ext cx="709596" cy="586621"/>
          </a:xfrm>
        </p:spPr>
        <p:txBody>
          <a:bodyPr>
            <a:noAutofit/>
          </a:bodyPr>
          <a:lstStyle>
            <a:lvl1pPr marL="0" indent="0" algn="ctr">
              <a:buNone/>
              <a:defRPr sz="3500" b="1">
                <a:solidFill>
                  <a:schemeClr val="bg1"/>
                </a:solidFill>
                <a:latin typeface="Calibri" panose="020F0502020204030204" pitchFamily="34" charset="0"/>
                <a:ea typeface="メイリオ" panose="020B0604030504040204" pitchFamily="50" charset="-128"/>
                <a:cs typeface="メイリオ" panose="020B0604030504040204" pitchFamily="50" charset="-128"/>
              </a:defRPr>
            </a:lvl1pPr>
          </a:lstStyle>
          <a:p>
            <a:pPr lvl="0"/>
            <a:r>
              <a:rPr kumimoji="1" lang="en-US" altLang="ja-JP" dirty="0"/>
              <a:t>00</a:t>
            </a:r>
            <a:endParaRPr kumimoji="1" lang="ja-JP" altLang="en-US" dirty="0"/>
          </a:p>
        </p:txBody>
      </p:sp>
      <p:sp>
        <p:nvSpPr>
          <p:cNvPr id="112" name="テキスト プレースホルダー 33"/>
          <p:cNvSpPr>
            <a:spLocks noGrp="1"/>
          </p:cNvSpPr>
          <p:nvPr>
            <p:ph type="body" sz="quarter" idx="36" hasCustomPrompt="1"/>
          </p:nvPr>
        </p:nvSpPr>
        <p:spPr>
          <a:xfrm>
            <a:off x="4467477" y="3506455"/>
            <a:ext cx="709596" cy="586621"/>
          </a:xfrm>
        </p:spPr>
        <p:txBody>
          <a:bodyPr>
            <a:noAutofit/>
          </a:bodyPr>
          <a:lstStyle>
            <a:lvl1pPr marL="0" indent="0" algn="ctr">
              <a:buNone/>
              <a:defRPr sz="3500" b="1">
                <a:solidFill>
                  <a:schemeClr val="bg1"/>
                </a:solidFill>
                <a:latin typeface="Calibri" panose="020F0502020204030204" pitchFamily="34" charset="0"/>
                <a:ea typeface="メイリオ" panose="020B0604030504040204" pitchFamily="50" charset="-128"/>
                <a:cs typeface="メイリオ" panose="020B0604030504040204" pitchFamily="50" charset="-128"/>
              </a:defRPr>
            </a:lvl1pPr>
          </a:lstStyle>
          <a:p>
            <a:pPr lvl="0"/>
            <a:r>
              <a:rPr kumimoji="1" lang="en-US" altLang="ja-JP" dirty="0"/>
              <a:t>00</a:t>
            </a:r>
            <a:endParaRPr kumimoji="1" lang="ja-JP" altLang="en-US" dirty="0"/>
          </a:p>
        </p:txBody>
      </p:sp>
      <p:sp>
        <p:nvSpPr>
          <p:cNvPr id="114" name="テキスト プレースホルダー 33"/>
          <p:cNvSpPr>
            <a:spLocks noGrp="1"/>
          </p:cNvSpPr>
          <p:nvPr>
            <p:ph type="body" sz="quarter" idx="37" hasCustomPrompt="1"/>
          </p:nvPr>
        </p:nvSpPr>
        <p:spPr>
          <a:xfrm>
            <a:off x="518653" y="3841124"/>
            <a:ext cx="1683055" cy="704119"/>
          </a:xfrm>
        </p:spPr>
        <p:txBody>
          <a:bodyPr>
            <a:noAutofit/>
          </a:bodyPr>
          <a:lstStyle>
            <a:lvl1pPr marL="0" indent="0" algn="r">
              <a:buNone/>
              <a:defRPr sz="2200" b="1">
                <a:solidFill>
                  <a:srgbClr val="3B768D"/>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dirty="0"/>
              <a:t>イベント　のタイトル</a:t>
            </a:r>
          </a:p>
        </p:txBody>
      </p:sp>
      <p:sp>
        <p:nvSpPr>
          <p:cNvPr id="115" name="テキスト プレースホルダー 33"/>
          <p:cNvSpPr>
            <a:spLocks noGrp="1"/>
          </p:cNvSpPr>
          <p:nvPr>
            <p:ph type="body" sz="quarter" idx="38" hasCustomPrompt="1"/>
          </p:nvPr>
        </p:nvSpPr>
        <p:spPr>
          <a:xfrm>
            <a:off x="363937" y="4546955"/>
            <a:ext cx="1862690" cy="1246728"/>
          </a:xfrm>
        </p:spPr>
        <p:txBody>
          <a:bodyPr>
            <a:noAutofit/>
          </a:bodyPr>
          <a:lstStyle>
            <a:lvl1pPr marL="0" marR="0" indent="0" algn="l" defTabSz="662727" rtl="0" eaLnBrk="1" fontAlgn="auto" latinLnBrk="0" hangingPunct="1">
              <a:lnSpc>
                <a:spcPct val="90000"/>
              </a:lnSpc>
              <a:spcBef>
                <a:spcPts val="725"/>
              </a:spcBef>
              <a:spcAft>
                <a:spcPts val="0"/>
              </a:spcAft>
              <a:buClrTx/>
              <a:buSzTx/>
              <a:buFont typeface="Arial" panose="020B0604020202020204" pitchFamily="34" charset="0"/>
              <a:buNone/>
              <a:tabLst/>
              <a:defRPr sz="1200" b="0" baseline="0">
                <a:solidFill>
                  <a:srgbClr val="5C2A08"/>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marR="0" lvl="0" indent="0" algn="l" defTabSz="662727" rtl="0" eaLnBrk="1" fontAlgn="auto" latinLnBrk="0" hangingPunct="1">
              <a:lnSpc>
                <a:spcPct val="90000"/>
              </a:lnSpc>
              <a:spcBef>
                <a:spcPts val="725"/>
              </a:spcBef>
              <a:spcAft>
                <a:spcPts val="0"/>
              </a:spcAft>
              <a:buClrTx/>
              <a:buSzTx/>
              <a:buFont typeface="Arial" panose="020B0604020202020204" pitchFamily="34" charset="0"/>
              <a:buNone/>
              <a:tabLst/>
              <a:defRPr/>
            </a:pPr>
            <a:r>
              <a:rPr kumimoji="1" lang="ja-JP" altLang="en-US" dirty="0"/>
              <a:t>ここにコピーを入れましょう。ここにコピーを入れましょう。ここにコピーを入れましょう。</a:t>
            </a:r>
          </a:p>
          <a:p>
            <a:pPr lvl="0"/>
            <a:endParaRPr kumimoji="1" lang="ja-JP" altLang="en-US" dirty="0"/>
          </a:p>
        </p:txBody>
      </p:sp>
      <p:sp>
        <p:nvSpPr>
          <p:cNvPr id="116" name="テキスト プレースホルダー 33"/>
          <p:cNvSpPr>
            <a:spLocks noGrp="1"/>
          </p:cNvSpPr>
          <p:nvPr>
            <p:ph type="body" sz="quarter" idx="39" hasCustomPrompt="1"/>
          </p:nvPr>
        </p:nvSpPr>
        <p:spPr>
          <a:xfrm>
            <a:off x="2707683" y="3841124"/>
            <a:ext cx="1683055" cy="704119"/>
          </a:xfrm>
        </p:spPr>
        <p:txBody>
          <a:bodyPr>
            <a:noAutofit/>
          </a:bodyPr>
          <a:lstStyle>
            <a:lvl1pPr marL="0" indent="0" algn="r">
              <a:buNone/>
              <a:defRPr sz="2200" b="1">
                <a:solidFill>
                  <a:srgbClr val="CF4D72"/>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dirty="0"/>
              <a:t>イベント　のタイトル</a:t>
            </a:r>
          </a:p>
        </p:txBody>
      </p:sp>
      <p:sp>
        <p:nvSpPr>
          <p:cNvPr id="117" name="テキスト プレースホルダー 33"/>
          <p:cNvSpPr>
            <a:spLocks noGrp="1"/>
          </p:cNvSpPr>
          <p:nvPr>
            <p:ph type="body" sz="quarter" idx="40" hasCustomPrompt="1"/>
          </p:nvPr>
        </p:nvSpPr>
        <p:spPr>
          <a:xfrm>
            <a:off x="2552966" y="4546955"/>
            <a:ext cx="1862690" cy="1246728"/>
          </a:xfrm>
        </p:spPr>
        <p:txBody>
          <a:bodyPr>
            <a:noAutofit/>
          </a:bodyPr>
          <a:lstStyle>
            <a:lvl1pPr marL="0" marR="0" indent="0" algn="l" defTabSz="662727" rtl="0" eaLnBrk="1" fontAlgn="auto" latinLnBrk="0" hangingPunct="1">
              <a:lnSpc>
                <a:spcPct val="90000"/>
              </a:lnSpc>
              <a:spcBef>
                <a:spcPts val="725"/>
              </a:spcBef>
              <a:spcAft>
                <a:spcPts val="0"/>
              </a:spcAft>
              <a:buClrTx/>
              <a:buSzTx/>
              <a:buFont typeface="Arial" panose="020B0604020202020204" pitchFamily="34" charset="0"/>
              <a:buNone/>
              <a:tabLst/>
              <a:defRPr sz="1200" b="0" baseline="0">
                <a:solidFill>
                  <a:srgbClr val="5C2A08"/>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marR="0" lvl="0" indent="0" algn="l" defTabSz="662727" rtl="0" eaLnBrk="1" fontAlgn="auto" latinLnBrk="0" hangingPunct="1">
              <a:lnSpc>
                <a:spcPct val="90000"/>
              </a:lnSpc>
              <a:spcBef>
                <a:spcPts val="725"/>
              </a:spcBef>
              <a:spcAft>
                <a:spcPts val="0"/>
              </a:spcAft>
              <a:buClrTx/>
              <a:buSzTx/>
              <a:buFont typeface="Arial" panose="020B0604020202020204" pitchFamily="34" charset="0"/>
              <a:buNone/>
              <a:tabLst/>
              <a:defRPr/>
            </a:pPr>
            <a:r>
              <a:rPr kumimoji="1" lang="ja-JP" altLang="en-US" dirty="0"/>
              <a:t>ここにコピーを入れましょう。ここにコピーを入れましょう。ここにコピーを入れましょう。</a:t>
            </a:r>
          </a:p>
          <a:p>
            <a:pPr lvl="0"/>
            <a:endParaRPr kumimoji="1" lang="ja-JP" altLang="en-US" dirty="0"/>
          </a:p>
        </p:txBody>
      </p:sp>
      <p:sp>
        <p:nvSpPr>
          <p:cNvPr id="118" name="テキスト プレースホルダー 33"/>
          <p:cNvSpPr>
            <a:spLocks noGrp="1"/>
          </p:cNvSpPr>
          <p:nvPr>
            <p:ph type="body" sz="quarter" idx="41" hasCustomPrompt="1"/>
          </p:nvPr>
        </p:nvSpPr>
        <p:spPr>
          <a:xfrm>
            <a:off x="4896029" y="3841124"/>
            <a:ext cx="1683055" cy="704119"/>
          </a:xfrm>
        </p:spPr>
        <p:txBody>
          <a:bodyPr>
            <a:noAutofit/>
          </a:bodyPr>
          <a:lstStyle>
            <a:lvl1pPr marL="0" indent="0" algn="r">
              <a:buNone/>
              <a:defRPr sz="2200" b="1">
                <a:solidFill>
                  <a:srgbClr val="A29F26"/>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dirty="0"/>
              <a:t>イベント　のタイトル</a:t>
            </a:r>
          </a:p>
        </p:txBody>
      </p:sp>
      <p:sp>
        <p:nvSpPr>
          <p:cNvPr id="119" name="テキスト プレースホルダー 33"/>
          <p:cNvSpPr>
            <a:spLocks noGrp="1"/>
          </p:cNvSpPr>
          <p:nvPr>
            <p:ph type="body" sz="quarter" idx="42" hasCustomPrompt="1"/>
          </p:nvPr>
        </p:nvSpPr>
        <p:spPr>
          <a:xfrm>
            <a:off x="4741312" y="4546955"/>
            <a:ext cx="1862690" cy="1246728"/>
          </a:xfrm>
        </p:spPr>
        <p:txBody>
          <a:bodyPr>
            <a:noAutofit/>
          </a:bodyPr>
          <a:lstStyle>
            <a:lvl1pPr marL="0" marR="0" indent="0" algn="l" defTabSz="662727" rtl="0" eaLnBrk="1" fontAlgn="auto" latinLnBrk="0" hangingPunct="1">
              <a:lnSpc>
                <a:spcPct val="90000"/>
              </a:lnSpc>
              <a:spcBef>
                <a:spcPts val="725"/>
              </a:spcBef>
              <a:spcAft>
                <a:spcPts val="0"/>
              </a:spcAft>
              <a:buClrTx/>
              <a:buSzTx/>
              <a:buFont typeface="Arial" panose="020B0604020202020204" pitchFamily="34" charset="0"/>
              <a:buNone/>
              <a:tabLst/>
              <a:defRPr sz="1200" b="0" baseline="0">
                <a:solidFill>
                  <a:srgbClr val="5C2A08"/>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marR="0" lvl="0" indent="0" algn="l" defTabSz="662727" rtl="0" eaLnBrk="1" fontAlgn="auto" latinLnBrk="0" hangingPunct="1">
              <a:lnSpc>
                <a:spcPct val="90000"/>
              </a:lnSpc>
              <a:spcBef>
                <a:spcPts val="725"/>
              </a:spcBef>
              <a:spcAft>
                <a:spcPts val="0"/>
              </a:spcAft>
              <a:buClrTx/>
              <a:buSzTx/>
              <a:buFont typeface="Arial" panose="020B0604020202020204" pitchFamily="34" charset="0"/>
              <a:buNone/>
              <a:tabLst/>
              <a:defRPr/>
            </a:pPr>
            <a:r>
              <a:rPr kumimoji="1" lang="ja-JP" altLang="en-US" dirty="0"/>
              <a:t>ここにコピーを入れましょう。ここにコピーを入れましょう。ここにコピーを入れましょう。</a:t>
            </a:r>
          </a:p>
          <a:p>
            <a:pPr lvl="0"/>
            <a:endParaRPr kumimoji="1" lang="ja-JP" altLang="en-US" dirty="0"/>
          </a:p>
        </p:txBody>
      </p:sp>
      <p:sp>
        <p:nvSpPr>
          <p:cNvPr id="120" name="テキスト プレースホルダー 33"/>
          <p:cNvSpPr>
            <a:spLocks noGrp="1"/>
          </p:cNvSpPr>
          <p:nvPr>
            <p:ph type="body" sz="quarter" idx="43" hasCustomPrompt="1"/>
          </p:nvPr>
        </p:nvSpPr>
        <p:spPr>
          <a:xfrm>
            <a:off x="363937" y="6127388"/>
            <a:ext cx="5211773" cy="406696"/>
          </a:xfrm>
        </p:spPr>
        <p:txBody>
          <a:bodyPr>
            <a:noAutofit/>
          </a:bodyPr>
          <a:lstStyle>
            <a:lvl1pPr marL="0" indent="0" algn="l">
              <a:buNone/>
              <a:defRPr sz="2200" b="1">
                <a:solidFill>
                  <a:srgbClr val="69AB19"/>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dirty="0"/>
              <a:t>スタンプラリー・抽選会は毎日開催！</a:t>
            </a:r>
          </a:p>
        </p:txBody>
      </p:sp>
      <p:sp>
        <p:nvSpPr>
          <p:cNvPr id="121" name="テキスト プレースホルダー 33"/>
          <p:cNvSpPr>
            <a:spLocks noGrp="1"/>
          </p:cNvSpPr>
          <p:nvPr>
            <p:ph type="body" sz="quarter" idx="44" hasCustomPrompt="1"/>
          </p:nvPr>
        </p:nvSpPr>
        <p:spPr>
          <a:xfrm>
            <a:off x="363936" y="6487135"/>
            <a:ext cx="4909262" cy="925918"/>
          </a:xfrm>
        </p:spPr>
        <p:txBody>
          <a:bodyPr>
            <a:noAutofit/>
          </a:bodyPr>
          <a:lstStyle>
            <a:lvl1pPr marL="0" marR="0" indent="0" algn="l" defTabSz="662727" rtl="0" eaLnBrk="1" fontAlgn="auto" latinLnBrk="0" hangingPunct="1">
              <a:lnSpc>
                <a:spcPct val="90000"/>
              </a:lnSpc>
              <a:spcBef>
                <a:spcPts val="725"/>
              </a:spcBef>
              <a:spcAft>
                <a:spcPts val="0"/>
              </a:spcAft>
              <a:buClrTx/>
              <a:buSzTx/>
              <a:buFont typeface="Arial" panose="020B0604020202020204" pitchFamily="34" charset="0"/>
              <a:buNone/>
              <a:tabLst/>
              <a:defRPr sz="1200" b="0" baseline="0">
                <a:solidFill>
                  <a:srgbClr val="5C2A08"/>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marR="0" lvl="0" indent="0" algn="l" defTabSz="662727" rtl="0" eaLnBrk="1" fontAlgn="auto" latinLnBrk="0" hangingPunct="1">
              <a:lnSpc>
                <a:spcPct val="90000"/>
              </a:lnSpc>
              <a:spcBef>
                <a:spcPts val="725"/>
              </a:spcBef>
              <a:spcAft>
                <a:spcPts val="0"/>
              </a:spcAft>
              <a:buClrTx/>
              <a:buSzTx/>
              <a:buFont typeface="Arial" panose="020B0604020202020204" pitchFamily="34" charset="0"/>
              <a:buNone/>
              <a:tabLst/>
              <a:defRPr/>
            </a:pPr>
            <a:r>
              <a:rPr kumimoji="1" lang="ja-JP" altLang="en-US" dirty="0"/>
              <a:t>ここにコピーを入れましょう。ここにコピーを入れましょう。ここにコピーを入れましょう。ここにコピーを入れましょう。</a:t>
            </a:r>
          </a:p>
          <a:p>
            <a:pPr lvl="0"/>
            <a:endParaRPr kumimoji="1" lang="ja-JP" altLang="en-US" dirty="0"/>
          </a:p>
        </p:txBody>
      </p:sp>
      <p:sp>
        <p:nvSpPr>
          <p:cNvPr id="135" name="図プレースホルダー 134"/>
          <p:cNvSpPr>
            <a:spLocks noGrp="1"/>
          </p:cNvSpPr>
          <p:nvPr>
            <p:ph type="pic" sz="quarter" idx="45" hasCustomPrompt="1"/>
          </p:nvPr>
        </p:nvSpPr>
        <p:spPr>
          <a:xfrm>
            <a:off x="-1404" y="-1358"/>
            <a:ext cx="1819990" cy="1928148"/>
          </a:xfrm>
          <a:custGeom>
            <a:avLst/>
            <a:gdLst>
              <a:gd name="connsiteX0" fmla="*/ 0 w 2006202"/>
              <a:gd name="connsiteY0" fmla="*/ 0 h 2254527"/>
              <a:gd name="connsiteX1" fmla="*/ 1646785 w 2006202"/>
              <a:gd name="connsiteY1" fmla="*/ 0 h 2254527"/>
              <a:gd name="connsiteX2" fmla="*/ 1689261 w 2006202"/>
              <a:gd name="connsiteY2" fmla="*/ 45744 h 2254527"/>
              <a:gd name="connsiteX3" fmla="*/ 1728471 w 2006202"/>
              <a:gd name="connsiteY3" fmla="*/ 94756 h 2254527"/>
              <a:gd name="connsiteX4" fmla="*/ 1764412 w 2006202"/>
              <a:gd name="connsiteY4" fmla="*/ 143767 h 2254527"/>
              <a:gd name="connsiteX5" fmla="*/ 1797087 w 2006202"/>
              <a:gd name="connsiteY5" fmla="*/ 196046 h 2254527"/>
              <a:gd name="connsiteX6" fmla="*/ 1829761 w 2006202"/>
              <a:gd name="connsiteY6" fmla="*/ 248325 h 2254527"/>
              <a:gd name="connsiteX7" fmla="*/ 1859168 w 2006202"/>
              <a:gd name="connsiteY7" fmla="*/ 300604 h 2254527"/>
              <a:gd name="connsiteX8" fmla="*/ 1885307 w 2006202"/>
              <a:gd name="connsiteY8" fmla="*/ 359417 h 2254527"/>
              <a:gd name="connsiteX9" fmla="*/ 1911447 w 2006202"/>
              <a:gd name="connsiteY9" fmla="*/ 414964 h 2254527"/>
              <a:gd name="connsiteX10" fmla="*/ 1931051 w 2006202"/>
              <a:gd name="connsiteY10" fmla="*/ 473777 h 2254527"/>
              <a:gd name="connsiteX11" fmla="*/ 1950656 w 2006202"/>
              <a:gd name="connsiteY11" fmla="*/ 532591 h 2254527"/>
              <a:gd name="connsiteX12" fmla="*/ 1966993 w 2006202"/>
              <a:gd name="connsiteY12" fmla="*/ 594672 h 2254527"/>
              <a:gd name="connsiteX13" fmla="*/ 1980063 w 2006202"/>
              <a:gd name="connsiteY13" fmla="*/ 656754 h 2254527"/>
              <a:gd name="connsiteX14" fmla="*/ 1993132 w 2006202"/>
              <a:gd name="connsiteY14" fmla="*/ 718835 h 2254527"/>
              <a:gd name="connsiteX15" fmla="*/ 1999667 w 2006202"/>
              <a:gd name="connsiteY15" fmla="*/ 784183 h 2254527"/>
              <a:gd name="connsiteX16" fmla="*/ 2006202 w 2006202"/>
              <a:gd name="connsiteY16" fmla="*/ 846265 h 2254527"/>
              <a:gd name="connsiteX17" fmla="*/ 2006202 w 2006202"/>
              <a:gd name="connsiteY17" fmla="*/ 911613 h 2254527"/>
              <a:gd name="connsiteX18" fmla="*/ 2002935 w 2006202"/>
              <a:gd name="connsiteY18" fmla="*/ 983497 h 2254527"/>
              <a:gd name="connsiteX19" fmla="*/ 1999667 w 2006202"/>
              <a:gd name="connsiteY19" fmla="*/ 1048845 h 2254527"/>
              <a:gd name="connsiteX20" fmla="*/ 1989865 w 2006202"/>
              <a:gd name="connsiteY20" fmla="*/ 1117461 h 2254527"/>
              <a:gd name="connsiteX21" fmla="*/ 1980063 w 2006202"/>
              <a:gd name="connsiteY21" fmla="*/ 1182810 h 2254527"/>
              <a:gd name="connsiteX22" fmla="*/ 1963726 w 2006202"/>
              <a:gd name="connsiteY22" fmla="*/ 1248159 h 2254527"/>
              <a:gd name="connsiteX23" fmla="*/ 1947388 w 2006202"/>
              <a:gd name="connsiteY23" fmla="*/ 1310240 h 2254527"/>
              <a:gd name="connsiteX24" fmla="*/ 1924516 w 2006202"/>
              <a:gd name="connsiteY24" fmla="*/ 1372321 h 2254527"/>
              <a:gd name="connsiteX25" fmla="*/ 1901644 w 2006202"/>
              <a:gd name="connsiteY25" fmla="*/ 1434402 h 2254527"/>
              <a:gd name="connsiteX26" fmla="*/ 1875505 w 2006202"/>
              <a:gd name="connsiteY26" fmla="*/ 1493216 h 2254527"/>
              <a:gd name="connsiteX27" fmla="*/ 1846098 w 2006202"/>
              <a:gd name="connsiteY27" fmla="*/ 1552030 h 2254527"/>
              <a:gd name="connsiteX28" fmla="*/ 1813424 w 2006202"/>
              <a:gd name="connsiteY28" fmla="*/ 1607576 h 2254527"/>
              <a:gd name="connsiteX29" fmla="*/ 1777482 w 2006202"/>
              <a:gd name="connsiteY29" fmla="*/ 1663122 h 2254527"/>
              <a:gd name="connsiteX30" fmla="*/ 1741540 w 2006202"/>
              <a:gd name="connsiteY30" fmla="*/ 1715401 h 2254527"/>
              <a:gd name="connsiteX31" fmla="*/ 1699064 w 2006202"/>
              <a:gd name="connsiteY31" fmla="*/ 1764412 h 2254527"/>
              <a:gd name="connsiteX32" fmla="*/ 1656587 w 2006202"/>
              <a:gd name="connsiteY32" fmla="*/ 1813424 h 2254527"/>
              <a:gd name="connsiteX33" fmla="*/ 1614111 w 2006202"/>
              <a:gd name="connsiteY33" fmla="*/ 1862435 h 2254527"/>
              <a:gd name="connsiteX34" fmla="*/ 1568367 w 2006202"/>
              <a:gd name="connsiteY34" fmla="*/ 1904912 h 2254527"/>
              <a:gd name="connsiteX35" fmla="*/ 1519355 w 2006202"/>
              <a:gd name="connsiteY35" fmla="*/ 1947389 h 2254527"/>
              <a:gd name="connsiteX36" fmla="*/ 1467076 w 2006202"/>
              <a:gd name="connsiteY36" fmla="*/ 1986598 h 2254527"/>
              <a:gd name="connsiteX37" fmla="*/ 1414797 w 2006202"/>
              <a:gd name="connsiteY37" fmla="*/ 2025807 h 2254527"/>
              <a:gd name="connsiteX38" fmla="*/ 1362518 w 2006202"/>
              <a:gd name="connsiteY38" fmla="*/ 2058481 h 2254527"/>
              <a:gd name="connsiteX39" fmla="*/ 1303705 w 2006202"/>
              <a:gd name="connsiteY39" fmla="*/ 2091156 h 2254527"/>
              <a:gd name="connsiteX40" fmla="*/ 1248158 w 2006202"/>
              <a:gd name="connsiteY40" fmla="*/ 2120562 h 2254527"/>
              <a:gd name="connsiteX41" fmla="*/ 1186077 w 2006202"/>
              <a:gd name="connsiteY41" fmla="*/ 2146702 h 2254527"/>
              <a:gd name="connsiteX42" fmla="*/ 1127263 w 2006202"/>
              <a:gd name="connsiteY42" fmla="*/ 2172841 h 2254527"/>
              <a:gd name="connsiteX43" fmla="*/ 1065182 w 2006202"/>
              <a:gd name="connsiteY43" fmla="*/ 2192446 h 2254527"/>
              <a:gd name="connsiteX44" fmla="*/ 999834 w 2006202"/>
              <a:gd name="connsiteY44" fmla="*/ 2212051 h 2254527"/>
              <a:gd name="connsiteX45" fmla="*/ 934485 w 2006202"/>
              <a:gd name="connsiteY45" fmla="*/ 2225120 h 2254527"/>
              <a:gd name="connsiteX46" fmla="*/ 869137 w 2006202"/>
              <a:gd name="connsiteY46" fmla="*/ 2238190 h 2254527"/>
              <a:gd name="connsiteX47" fmla="*/ 803788 w 2006202"/>
              <a:gd name="connsiteY47" fmla="*/ 2247992 h 2254527"/>
              <a:gd name="connsiteX48" fmla="*/ 735172 w 2006202"/>
              <a:gd name="connsiteY48" fmla="*/ 2251260 h 2254527"/>
              <a:gd name="connsiteX49" fmla="*/ 666556 w 2006202"/>
              <a:gd name="connsiteY49" fmla="*/ 2254527 h 2254527"/>
              <a:gd name="connsiteX50" fmla="*/ 575068 w 2006202"/>
              <a:gd name="connsiteY50" fmla="*/ 2251260 h 2254527"/>
              <a:gd name="connsiteX51" fmla="*/ 486847 w 2006202"/>
              <a:gd name="connsiteY51" fmla="*/ 2241457 h 2254527"/>
              <a:gd name="connsiteX52" fmla="*/ 398627 w 2006202"/>
              <a:gd name="connsiteY52" fmla="*/ 2228388 h 2254527"/>
              <a:gd name="connsiteX53" fmla="*/ 313673 w 2006202"/>
              <a:gd name="connsiteY53" fmla="*/ 2205516 h 2254527"/>
              <a:gd name="connsiteX54" fmla="*/ 231988 w 2006202"/>
              <a:gd name="connsiteY54" fmla="*/ 2182644 h 2254527"/>
              <a:gd name="connsiteX55" fmla="*/ 150302 w 2006202"/>
              <a:gd name="connsiteY55" fmla="*/ 2149969 h 2254527"/>
              <a:gd name="connsiteX56" fmla="*/ 75151 w 2006202"/>
              <a:gd name="connsiteY56" fmla="*/ 2117295 h 2254527"/>
              <a:gd name="connsiteX57" fmla="*/ 0 w 2006202"/>
              <a:gd name="connsiteY57" fmla="*/ 2074819 h 225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006202" h="2254527">
                <a:moveTo>
                  <a:pt x="0" y="0"/>
                </a:moveTo>
                <a:lnTo>
                  <a:pt x="1646785" y="0"/>
                </a:lnTo>
                <a:lnTo>
                  <a:pt x="1689261" y="45744"/>
                </a:lnTo>
                <a:lnTo>
                  <a:pt x="1728471" y="94756"/>
                </a:lnTo>
                <a:lnTo>
                  <a:pt x="1764412" y="143767"/>
                </a:lnTo>
                <a:lnTo>
                  <a:pt x="1797087" y="196046"/>
                </a:lnTo>
                <a:lnTo>
                  <a:pt x="1829761" y="248325"/>
                </a:lnTo>
                <a:lnTo>
                  <a:pt x="1859168" y="300604"/>
                </a:lnTo>
                <a:lnTo>
                  <a:pt x="1885307" y="359417"/>
                </a:lnTo>
                <a:lnTo>
                  <a:pt x="1911447" y="414964"/>
                </a:lnTo>
                <a:lnTo>
                  <a:pt x="1931051" y="473777"/>
                </a:lnTo>
                <a:lnTo>
                  <a:pt x="1950656" y="532591"/>
                </a:lnTo>
                <a:lnTo>
                  <a:pt x="1966993" y="594672"/>
                </a:lnTo>
                <a:lnTo>
                  <a:pt x="1980063" y="656754"/>
                </a:lnTo>
                <a:lnTo>
                  <a:pt x="1993132" y="718835"/>
                </a:lnTo>
                <a:lnTo>
                  <a:pt x="1999667" y="784183"/>
                </a:lnTo>
                <a:lnTo>
                  <a:pt x="2006202" y="846265"/>
                </a:lnTo>
                <a:lnTo>
                  <a:pt x="2006202" y="911613"/>
                </a:lnTo>
                <a:lnTo>
                  <a:pt x="2002935" y="983497"/>
                </a:lnTo>
                <a:lnTo>
                  <a:pt x="1999667" y="1048845"/>
                </a:lnTo>
                <a:lnTo>
                  <a:pt x="1989865" y="1117461"/>
                </a:lnTo>
                <a:lnTo>
                  <a:pt x="1980063" y="1182810"/>
                </a:lnTo>
                <a:lnTo>
                  <a:pt x="1963726" y="1248159"/>
                </a:lnTo>
                <a:lnTo>
                  <a:pt x="1947388" y="1310240"/>
                </a:lnTo>
                <a:lnTo>
                  <a:pt x="1924516" y="1372321"/>
                </a:lnTo>
                <a:lnTo>
                  <a:pt x="1901644" y="1434402"/>
                </a:lnTo>
                <a:lnTo>
                  <a:pt x="1875505" y="1493216"/>
                </a:lnTo>
                <a:lnTo>
                  <a:pt x="1846098" y="1552030"/>
                </a:lnTo>
                <a:lnTo>
                  <a:pt x="1813424" y="1607576"/>
                </a:lnTo>
                <a:lnTo>
                  <a:pt x="1777482" y="1663122"/>
                </a:lnTo>
                <a:lnTo>
                  <a:pt x="1741540" y="1715401"/>
                </a:lnTo>
                <a:lnTo>
                  <a:pt x="1699064" y="1764412"/>
                </a:lnTo>
                <a:lnTo>
                  <a:pt x="1656587" y="1813424"/>
                </a:lnTo>
                <a:lnTo>
                  <a:pt x="1614111" y="1862435"/>
                </a:lnTo>
                <a:lnTo>
                  <a:pt x="1568367" y="1904912"/>
                </a:lnTo>
                <a:lnTo>
                  <a:pt x="1519355" y="1947389"/>
                </a:lnTo>
                <a:lnTo>
                  <a:pt x="1467076" y="1986598"/>
                </a:lnTo>
                <a:lnTo>
                  <a:pt x="1414797" y="2025807"/>
                </a:lnTo>
                <a:lnTo>
                  <a:pt x="1362518" y="2058481"/>
                </a:lnTo>
                <a:lnTo>
                  <a:pt x="1303705" y="2091156"/>
                </a:lnTo>
                <a:lnTo>
                  <a:pt x="1248158" y="2120562"/>
                </a:lnTo>
                <a:lnTo>
                  <a:pt x="1186077" y="2146702"/>
                </a:lnTo>
                <a:lnTo>
                  <a:pt x="1127263" y="2172841"/>
                </a:lnTo>
                <a:lnTo>
                  <a:pt x="1065182" y="2192446"/>
                </a:lnTo>
                <a:lnTo>
                  <a:pt x="999834" y="2212051"/>
                </a:lnTo>
                <a:lnTo>
                  <a:pt x="934485" y="2225120"/>
                </a:lnTo>
                <a:lnTo>
                  <a:pt x="869137" y="2238190"/>
                </a:lnTo>
                <a:lnTo>
                  <a:pt x="803788" y="2247992"/>
                </a:lnTo>
                <a:lnTo>
                  <a:pt x="735172" y="2251260"/>
                </a:lnTo>
                <a:lnTo>
                  <a:pt x="666556" y="2254527"/>
                </a:lnTo>
                <a:lnTo>
                  <a:pt x="575068" y="2251260"/>
                </a:lnTo>
                <a:lnTo>
                  <a:pt x="486847" y="2241457"/>
                </a:lnTo>
                <a:lnTo>
                  <a:pt x="398627" y="2228388"/>
                </a:lnTo>
                <a:lnTo>
                  <a:pt x="313673" y="2205516"/>
                </a:lnTo>
                <a:lnTo>
                  <a:pt x="231988" y="2182644"/>
                </a:lnTo>
                <a:lnTo>
                  <a:pt x="150302" y="2149969"/>
                </a:lnTo>
                <a:lnTo>
                  <a:pt x="75151" y="2117295"/>
                </a:lnTo>
                <a:lnTo>
                  <a:pt x="0" y="2074819"/>
                </a:lnTo>
                <a:close/>
              </a:path>
            </a:pathLst>
          </a:custGeom>
          <a:blipFill dpi="0" rotWithShape="1">
            <a:blip r:embed="rId2" cstate="print"/>
            <a:srcRect/>
            <a:tile tx="0" ty="0" sx="100000" sy="100000" flip="none" algn="ctr"/>
          </a:blipFill>
          <a:ln w="41275">
            <a:solidFill>
              <a:schemeClr val="bg1"/>
            </a:solidFill>
          </a:ln>
        </p:spPr>
        <p:txBody>
          <a:bodyPr wrap="square">
            <a:noAutofit/>
          </a:bodyPr>
          <a:lstStyle>
            <a:lvl1pPr marL="0" indent="0">
              <a:buNone/>
              <a:defRPr sz="11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80" name="テキスト プレースホルダー 33"/>
          <p:cNvSpPr>
            <a:spLocks noGrp="1"/>
          </p:cNvSpPr>
          <p:nvPr>
            <p:ph type="body" sz="quarter" idx="30" hasCustomPrompt="1"/>
          </p:nvPr>
        </p:nvSpPr>
        <p:spPr>
          <a:xfrm>
            <a:off x="1018334" y="508740"/>
            <a:ext cx="4821320" cy="456827"/>
          </a:xfrm>
        </p:spPr>
        <p:txBody>
          <a:bodyPr>
            <a:prstTxWarp prst="textArchUp">
              <a:avLst/>
            </a:prstTxWarp>
            <a:noAutofit/>
          </a:bodyPr>
          <a:lstStyle>
            <a:lvl1pPr marL="0" indent="0" algn="ctr">
              <a:buNone/>
              <a:defRPr sz="2500" b="0">
                <a:solidFill>
                  <a:srgbClr val="5C2A08"/>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dirty="0"/>
              <a:t>キャッチコピーを入れましょう</a:t>
            </a:r>
          </a:p>
        </p:txBody>
      </p:sp>
      <p:sp>
        <p:nvSpPr>
          <p:cNvPr id="137" name="図プレースホルダー 136"/>
          <p:cNvSpPr>
            <a:spLocks noGrp="1"/>
          </p:cNvSpPr>
          <p:nvPr>
            <p:ph type="pic" sz="quarter" idx="46" hasCustomPrompt="1"/>
          </p:nvPr>
        </p:nvSpPr>
        <p:spPr>
          <a:xfrm>
            <a:off x="5314563" y="475670"/>
            <a:ext cx="1742259" cy="1643900"/>
          </a:xfrm>
          <a:prstGeom prst="ellipse">
            <a:avLst/>
          </a:prstGeom>
          <a:blipFill>
            <a:blip r:embed="rId2" cstate="print"/>
            <a:tile tx="0" ty="0" sx="100000" sy="100000" flip="none" algn="ctr"/>
          </a:blipFill>
          <a:ln w="41275">
            <a:solidFill>
              <a:schemeClr val="bg1"/>
            </a:solidFill>
          </a:ln>
        </p:spPr>
        <p:txBody>
          <a:bodyPr tIns="220928">
            <a:normAutofit/>
          </a:bodyPr>
          <a:lstStyle>
            <a:lvl1pPr marL="0" indent="0" algn="ctr">
              <a:buNone/>
              <a:defRPr sz="9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38" name="テキスト プレースホルダー 33"/>
          <p:cNvSpPr>
            <a:spLocks noGrp="1"/>
          </p:cNvSpPr>
          <p:nvPr>
            <p:ph type="body" sz="quarter" idx="47" hasCustomPrompt="1"/>
          </p:nvPr>
        </p:nvSpPr>
        <p:spPr>
          <a:xfrm>
            <a:off x="146486" y="3922562"/>
            <a:ext cx="623302" cy="305265"/>
          </a:xfrm>
        </p:spPr>
        <p:txBody>
          <a:bodyPr>
            <a:noAutofit/>
          </a:bodyPr>
          <a:lstStyle>
            <a:lvl1pPr marL="0" indent="0" algn="ctr">
              <a:buNone/>
              <a:defRPr sz="1300" b="1">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en-US" altLang="ja-JP" dirty="0"/>
              <a:t>(</a:t>
            </a:r>
            <a:r>
              <a:rPr kumimoji="1" lang="ja-JP" altLang="en-US" dirty="0"/>
              <a:t>日</a:t>
            </a:r>
            <a:r>
              <a:rPr kumimoji="1" lang="en-US" altLang="ja-JP" dirty="0"/>
              <a:t>)</a:t>
            </a:r>
            <a:endParaRPr kumimoji="1" lang="ja-JP" altLang="en-US" dirty="0"/>
          </a:p>
        </p:txBody>
      </p:sp>
      <p:sp>
        <p:nvSpPr>
          <p:cNvPr id="139" name="テキスト プレースホルダー 33"/>
          <p:cNvSpPr>
            <a:spLocks noGrp="1"/>
          </p:cNvSpPr>
          <p:nvPr>
            <p:ph type="body" sz="quarter" idx="48" hasCustomPrompt="1"/>
          </p:nvPr>
        </p:nvSpPr>
        <p:spPr>
          <a:xfrm>
            <a:off x="2327379" y="3922562"/>
            <a:ext cx="623302" cy="305265"/>
          </a:xfrm>
        </p:spPr>
        <p:txBody>
          <a:bodyPr>
            <a:noAutofit/>
          </a:bodyPr>
          <a:lstStyle>
            <a:lvl1pPr marL="0" indent="0" algn="ctr">
              <a:buNone/>
              <a:defRPr sz="1300" b="1">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en-US" altLang="ja-JP" dirty="0"/>
              <a:t>(</a:t>
            </a:r>
            <a:r>
              <a:rPr kumimoji="1" lang="ja-JP" altLang="en-US" dirty="0"/>
              <a:t>日</a:t>
            </a:r>
            <a:r>
              <a:rPr kumimoji="1" lang="en-US" altLang="ja-JP" dirty="0"/>
              <a:t>)</a:t>
            </a:r>
            <a:endParaRPr kumimoji="1" lang="ja-JP" altLang="en-US" dirty="0"/>
          </a:p>
        </p:txBody>
      </p:sp>
      <p:sp>
        <p:nvSpPr>
          <p:cNvPr id="140" name="テキスト プレースホルダー 33"/>
          <p:cNvSpPr>
            <a:spLocks noGrp="1"/>
          </p:cNvSpPr>
          <p:nvPr>
            <p:ph type="body" sz="quarter" idx="49" hasCustomPrompt="1"/>
          </p:nvPr>
        </p:nvSpPr>
        <p:spPr>
          <a:xfrm>
            <a:off x="4510624" y="3922562"/>
            <a:ext cx="623302" cy="305265"/>
          </a:xfrm>
        </p:spPr>
        <p:txBody>
          <a:bodyPr>
            <a:noAutofit/>
          </a:bodyPr>
          <a:lstStyle>
            <a:lvl1pPr marL="0" indent="0" algn="ctr">
              <a:buNone/>
              <a:defRPr sz="1300" b="1">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en-US" altLang="ja-JP" dirty="0"/>
              <a:t>(</a:t>
            </a:r>
            <a:r>
              <a:rPr kumimoji="1" lang="ja-JP" altLang="en-US" dirty="0"/>
              <a:t>日</a:t>
            </a:r>
            <a:r>
              <a:rPr kumimoji="1" lang="en-US" altLang="ja-JP" dirty="0"/>
              <a:t>)</a:t>
            </a:r>
            <a:endParaRPr kumimoji="1" lang="ja-JP" altLang="en-US" dirty="0"/>
          </a:p>
        </p:txBody>
      </p:sp>
      <p:sp>
        <p:nvSpPr>
          <p:cNvPr id="20" name="テキスト プレースホルダー 33"/>
          <p:cNvSpPr>
            <a:spLocks noGrp="1"/>
          </p:cNvSpPr>
          <p:nvPr userDrawn="1">
            <p:ph type="body" sz="quarter" idx="14" hasCustomPrompt="1"/>
          </p:nvPr>
        </p:nvSpPr>
        <p:spPr>
          <a:xfrm>
            <a:off x="797628" y="842563"/>
            <a:ext cx="5373365" cy="2051740"/>
          </a:xfrm>
        </p:spPr>
        <p:txBody>
          <a:bodyPr>
            <a:noAutofit/>
          </a:bodyPr>
          <a:lstStyle>
            <a:lvl1pPr marL="0" indent="0" algn="ctr">
              <a:buNone/>
              <a:defRPr sz="7000" b="1">
                <a:solidFill>
                  <a:srgbClr val="37587D"/>
                </a:solidFill>
                <a:effectLst>
                  <a:glow rad="203200">
                    <a:schemeClr val="bg1"/>
                  </a:glow>
                </a:effectLst>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dirty="0"/>
              <a:t>イベント　タイトル</a:t>
            </a:r>
          </a:p>
        </p:txBody>
      </p:sp>
    </p:spTree>
    <p:extLst>
      <p:ext uri="{BB962C8B-B14F-4D97-AF65-F5344CB8AC3E}">
        <p14:creationId xmlns:p14="http://schemas.microsoft.com/office/powerpoint/2010/main" val="2423222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A26CF6B-47D1-4AAE-A1DA-64CF65260EA2}" type="datetimeFigureOut">
              <a:rPr kumimoji="1" lang="ja-JP" altLang="en-US" smtClean="0"/>
              <a:pPr/>
              <a:t>2026/7/3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872E96AF-6EFC-449E-BFB5-502235D1037D}"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5875867"/>
            <a:ext cx="5829300" cy="1816100"/>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A26CF6B-47D1-4AAE-A1DA-64CF65260EA2}" type="datetimeFigureOut">
              <a:rPr kumimoji="1" lang="ja-JP" altLang="en-US" smtClean="0"/>
              <a:pPr/>
              <a:t>2026/7/3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872E96AF-6EFC-449E-BFB5-502235D1037D}"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3A26CF6B-47D1-4AAE-A1DA-64CF65260EA2}" type="datetimeFigureOut">
              <a:rPr kumimoji="1" lang="ja-JP" altLang="en-US" smtClean="0"/>
              <a:pPr/>
              <a:t>2026/7/3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872E96AF-6EFC-449E-BFB5-502235D1037D}"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3A26CF6B-47D1-4AAE-A1DA-64CF65260EA2}" type="datetimeFigureOut">
              <a:rPr kumimoji="1" lang="ja-JP" altLang="en-US" smtClean="0"/>
              <a:pPr/>
              <a:t>2026/7/3</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872E96AF-6EFC-449E-BFB5-502235D1037D}"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3A26CF6B-47D1-4AAE-A1DA-64CF65260EA2}" type="datetimeFigureOut">
              <a:rPr kumimoji="1" lang="ja-JP" altLang="en-US" smtClean="0"/>
              <a:pPr/>
              <a:t>2026/7/3</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872E96AF-6EFC-449E-BFB5-502235D1037D}"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3A26CF6B-47D1-4AAE-A1DA-64CF65260EA2}" type="datetimeFigureOut">
              <a:rPr kumimoji="1" lang="ja-JP" altLang="en-US" smtClean="0"/>
              <a:pPr/>
              <a:t>2026/7/3</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872E96AF-6EFC-449E-BFB5-502235D1037D}"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4067"/>
            <a:ext cx="2256235" cy="154940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A26CF6B-47D1-4AAE-A1DA-64CF65260EA2}" type="datetimeFigureOut">
              <a:rPr kumimoji="1" lang="ja-JP" altLang="en-US" smtClean="0"/>
              <a:pPr/>
              <a:t>2026/7/3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872E96AF-6EFC-449E-BFB5-502235D1037D}"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400800"/>
            <a:ext cx="4114800" cy="755651"/>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A26CF6B-47D1-4AAE-A1DA-64CF65260EA2}" type="datetimeFigureOut">
              <a:rPr kumimoji="1" lang="ja-JP" altLang="en-US" smtClean="0"/>
              <a:pPr/>
              <a:t>2026/7/3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872E96AF-6EFC-449E-BFB5-502235D1037D}"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3A26CF6B-47D1-4AAE-A1DA-64CF65260EA2}" type="datetimeFigureOut">
              <a:rPr kumimoji="1" lang="ja-JP" altLang="en-US" smtClean="0"/>
              <a:pPr/>
              <a:t>2026/7/3</a:t>
            </a:fld>
            <a:endParaRPr kumimoji="1" lang="ja-JP" altLang="en-US"/>
          </a:p>
        </p:txBody>
      </p:sp>
      <p:sp>
        <p:nvSpPr>
          <p:cNvPr id="5" name="フッター プレースホルダ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872E96AF-6EFC-449E-BFB5-502235D1037D}"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5"/>
          <p:cNvSpPr>
            <a:spLocks noChangeArrowheads="1"/>
          </p:cNvSpPr>
          <p:nvPr/>
        </p:nvSpPr>
        <p:spPr bwMode="auto">
          <a:xfrm>
            <a:off x="0" y="0"/>
            <a:ext cx="6858000" cy="9145357"/>
          </a:xfrm>
          <a:prstGeom prst="rect">
            <a:avLst/>
          </a:prstGeom>
          <a:solidFill>
            <a:srgbClr val="FFE6CE"/>
          </a:solidFill>
          <a:ln>
            <a:noFill/>
          </a:ln>
        </p:spPr>
        <p:txBody>
          <a:bodyPr vert="horz" wrap="square" lIns="80165" tIns="40083" rIns="80165" bIns="40083" numCol="1" anchor="t" anchorCtr="0" compatLnSpc="1">
            <a:prstTxWarp prst="textNoShape">
              <a:avLst/>
            </a:prstTxWarp>
          </a:bodyPr>
          <a:lstStyle/>
          <a:p>
            <a:endParaRPr lang="ja-JP" altLang="en-US" dirty="0"/>
          </a:p>
        </p:txBody>
      </p:sp>
      <p:pic>
        <p:nvPicPr>
          <p:cNvPr id="29" name="図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12"/>
            <a:ext cx="6856857" cy="9143732"/>
          </a:xfrm>
          <a:prstGeom prst="rect">
            <a:avLst/>
          </a:prstGeom>
          <a:noFill/>
          <a:ln>
            <a:noFill/>
          </a:ln>
        </p:spPr>
      </p:pic>
      <p:sp>
        <p:nvSpPr>
          <p:cNvPr id="77" name="テキスト プレースホルダー 76"/>
          <p:cNvSpPr>
            <a:spLocks noGrp="1"/>
          </p:cNvSpPr>
          <p:nvPr>
            <p:ph type="body" sz="quarter" idx="14"/>
          </p:nvPr>
        </p:nvSpPr>
        <p:spPr>
          <a:xfrm>
            <a:off x="-11090" y="155268"/>
            <a:ext cx="6696744" cy="860566"/>
          </a:xfrm>
          <a:noFill/>
          <a:ln w="38100">
            <a:noFill/>
          </a:ln>
        </p:spPr>
        <p:txBody>
          <a:bodyPr anchor="ctr" anchorCtr="0"/>
          <a:lstStyle/>
          <a:p>
            <a:r>
              <a:rPr lang="ja-JP" altLang="en-US" sz="2200" dirty="0" smtClean="0">
                <a:solidFill>
                  <a:srgbClr val="E36F7A"/>
                </a:solidFill>
                <a:latin typeface="HGP創英角ﾎﾟｯﾌﾟ体" panose="040B0A00000000000000" pitchFamily="50" charset="-128"/>
                <a:ea typeface="HGP創英角ﾎﾟｯﾌﾟ体" panose="040B0A00000000000000" pitchFamily="50" charset="-128"/>
              </a:rPr>
              <a:t>令和</a:t>
            </a:r>
            <a:r>
              <a:rPr lang="en-US" altLang="ja-JP" sz="2400" dirty="0" smtClean="0">
                <a:solidFill>
                  <a:srgbClr val="E36F7A"/>
                </a:solidFill>
                <a:latin typeface="HGP創英角ﾎﾟｯﾌﾟ体" panose="040B0A00000000000000" pitchFamily="50" charset="-128"/>
                <a:ea typeface="HGP創英角ﾎﾟｯﾌﾟ体" panose="040B0A00000000000000" pitchFamily="50" charset="-128"/>
              </a:rPr>
              <a:t>8</a:t>
            </a:r>
            <a:r>
              <a:rPr lang="ja-JP" altLang="en-US" sz="2400" dirty="0" smtClean="0">
                <a:solidFill>
                  <a:srgbClr val="E36F7A"/>
                </a:solidFill>
                <a:latin typeface="HGP創英角ﾎﾟｯﾌﾟ体" panose="040B0A00000000000000" pitchFamily="50" charset="-128"/>
                <a:ea typeface="HGP創英角ﾎﾟｯﾌﾟ体" panose="040B0A00000000000000" pitchFamily="50" charset="-128"/>
              </a:rPr>
              <a:t>年度 </a:t>
            </a:r>
            <a:r>
              <a:rPr lang="ja-JP" altLang="en-US" sz="2400" dirty="0">
                <a:solidFill>
                  <a:srgbClr val="E36F7A"/>
                </a:solidFill>
                <a:latin typeface="HGP創英角ﾎﾟｯﾌﾟ体" panose="040B0A00000000000000" pitchFamily="50" charset="-128"/>
                <a:ea typeface="HGP創英角ﾎﾟｯﾌﾟ体" panose="040B0A00000000000000" pitchFamily="50" charset="-128"/>
              </a:rPr>
              <a:t>奈良県保育士等キャリアアップ</a:t>
            </a:r>
            <a:r>
              <a:rPr lang="ja-JP" altLang="en-US" sz="2200" dirty="0">
                <a:solidFill>
                  <a:srgbClr val="E36F7A"/>
                </a:solidFill>
                <a:latin typeface="HGP創英角ﾎﾟｯﾌﾟ体" panose="040B0A00000000000000" pitchFamily="50" charset="-128"/>
                <a:ea typeface="HGP創英角ﾎﾟｯﾌﾟ体" panose="040B0A00000000000000" pitchFamily="50" charset="-128"/>
              </a:rPr>
              <a:t>研修</a:t>
            </a:r>
            <a:endParaRPr lang="en-US" altLang="ja-JP" sz="2200" dirty="0">
              <a:solidFill>
                <a:srgbClr val="E36F7A"/>
              </a:solidFill>
              <a:latin typeface="HGP創英角ﾎﾟｯﾌﾟ体" panose="040B0A00000000000000" pitchFamily="50" charset="-128"/>
              <a:ea typeface="HGP創英角ﾎﾟｯﾌﾟ体" panose="040B0A00000000000000" pitchFamily="50" charset="-128"/>
            </a:endParaRPr>
          </a:p>
          <a:p>
            <a:r>
              <a:rPr lang="ja-JP" altLang="en-US" sz="1800" dirty="0">
                <a:solidFill>
                  <a:srgbClr val="E36F7A"/>
                </a:solidFill>
                <a:latin typeface="HGP創英角ﾎﾟｯﾌﾟ体" panose="040B0A00000000000000" pitchFamily="50" charset="-128"/>
                <a:ea typeface="HGP創英角ﾎﾟｯﾌﾟ体" panose="040B0A00000000000000" pitchFamily="50" charset="-128"/>
              </a:rPr>
              <a:t>（ｅラーニング実施）</a:t>
            </a:r>
          </a:p>
        </p:txBody>
      </p:sp>
      <p:sp>
        <p:nvSpPr>
          <p:cNvPr id="30" name="角丸四角形 29"/>
          <p:cNvSpPr/>
          <p:nvPr/>
        </p:nvSpPr>
        <p:spPr>
          <a:xfrm>
            <a:off x="184446" y="1079848"/>
            <a:ext cx="6480722" cy="7164560"/>
          </a:xfrm>
          <a:prstGeom prst="roundRect">
            <a:avLst>
              <a:gd name="adj" fmla="val 3436"/>
            </a:avLst>
          </a:prstGeom>
          <a:solidFill>
            <a:schemeClr val="bg1"/>
          </a:solidFill>
          <a:ln w="38100">
            <a:solidFill>
              <a:srgbClr val="FFB871"/>
            </a:solidFill>
          </a:ln>
        </p:spPr>
        <p:style>
          <a:lnRef idx="2">
            <a:schemeClr val="accent1">
              <a:shade val="50000"/>
            </a:schemeClr>
          </a:lnRef>
          <a:fillRef idx="1">
            <a:schemeClr val="accent1"/>
          </a:fillRef>
          <a:effectRef idx="0">
            <a:schemeClr val="accent1"/>
          </a:effectRef>
          <a:fontRef idx="minor">
            <a:schemeClr val="lt1"/>
          </a:fontRef>
        </p:style>
        <p:txBody>
          <a:bodyPr lIns="80165" tIns="40083" rIns="80165" bIns="40083" rtlCol="0" anchor="ctr"/>
          <a:lstStyle/>
          <a:p>
            <a:pPr algn="ctr"/>
            <a:endParaRPr kumimoji="1" lang="ja-JP" altLang="en-US" dirty="0"/>
          </a:p>
        </p:txBody>
      </p:sp>
      <p:sp>
        <p:nvSpPr>
          <p:cNvPr id="92" name="テキスト プレースホルダー 91"/>
          <p:cNvSpPr>
            <a:spLocks noGrp="1"/>
          </p:cNvSpPr>
          <p:nvPr>
            <p:ph type="body" sz="quarter" idx="38"/>
          </p:nvPr>
        </p:nvSpPr>
        <p:spPr>
          <a:xfrm>
            <a:off x="337333" y="1500518"/>
            <a:ext cx="6120680" cy="1219270"/>
          </a:xfrm>
        </p:spPr>
        <p:txBody>
          <a:bodyPr/>
          <a:lstStyle/>
          <a:p>
            <a:pPr>
              <a:lnSpc>
                <a:spcPts val="1400"/>
              </a:lnSpc>
              <a:spcBef>
                <a:spcPts val="0"/>
              </a:spcBef>
            </a:pPr>
            <a:r>
              <a:rPr lang="ja-JP" altLang="en-US" dirty="0"/>
              <a:t>　</a:t>
            </a:r>
            <a:r>
              <a:rPr lang="ja-JP" altLang="en-US" dirty="0">
                <a:solidFill>
                  <a:schemeClr val="tx1"/>
                </a:solidFill>
                <a:latin typeface="Meiryo UI" panose="020B0604030504040204" pitchFamily="50" charset="-128"/>
                <a:ea typeface="Meiryo UI" panose="020B0604030504040204" pitchFamily="50" charset="-128"/>
              </a:rPr>
              <a:t>「保育士等キャリアアップ研修の実施について」（平成</a:t>
            </a:r>
            <a:r>
              <a:rPr lang="en-US" altLang="ja-JP" dirty="0">
                <a:solidFill>
                  <a:schemeClr val="tx1"/>
                </a:solidFill>
                <a:latin typeface="Meiryo UI" panose="020B0604030504040204" pitchFamily="50" charset="-128"/>
                <a:ea typeface="Meiryo UI" panose="020B0604030504040204" pitchFamily="50" charset="-128"/>
              </a:rPr>
              <a:t>29</a:t>
            </a:r>
            <a:r>
              <a:rPr lang="ja-JP" altLang="en-US" dirty="0">
                <a:solidFill>
                  <a:schemeClr val="tx1"/>
                </a:solidFill>
                <a:latin typeface="Meiryo UI" panose="020B0604030504040204" pitchFamily="50" charset="-128"/>
                <a:ea typeface="Meiryo UI" panose="020B0604030504040204" pitchFamily="50" charset="-128"/>
              </a:rPr>
              <a:t>年４月１日付雇児保発</a:t>
            </a:r>
            <a:r>
              <a:rPr lang="en-US" altLang="ja-JP" dirty="0">
                <a:solidFill>
                  <a:schemeClr val="tx1"/>
                </a:solidFill>
                <a:latin typeface="Meiryo UI" panose="020B0604030504040204" pitchFamily="50" charset="-128"/>
                <a:ea typeface="Meiryo UI" panose="020B0604030504040204" pitchFamily="50" charset="-128"/>
              </a:rPr>
              <a:t>0401 </a:t>
            </a:r>
            <a:r>
              <a:rPr lang="ja-JP" altLang="en-US" dirty="0">
                <a:solidFill>
                  <a:schemeClr val="tx1"/>
                </a:solidFill>
                <a:latin typeface="Meiryo UI" panose="020B0604030504040204" pitchFamily="50" charset="-128"/>
                <a:ea typeface="Meiryo UI" panose="020B0604030504040204" pitchFamily="50" charset="-128"/>
              </a:rPr>
              <a:t>第１号厚生労働省雇用均等・児童家庭局保育課長通知）の別紙「保育士等キャリアアップ研修ガイドライン」に基づく研修を実施し、保育所等（子ども・子育て支援法（平成</a:t>
            </a:r>
            <a:r>
              <a:rPr lang="en-US" altLang="ja-JP" dirty="0">
                <a:solidFill>
                  <a:schemeClr val="tx1"/>
                </a:solidFill>
                <a:latin typeface="Meiryo UI" panose="020B0604030504040204" pitchFamily="50" charset="-128"/>
                <a:ea typeface="Meiryo UI" panose="020B0604030504040204" pitchFamily="50" charset="-128"/>
              </a:rPr>
              <a:t>24</a:t>
            </a:r>
            <a:r>
              <a:rPr lang="ja-JP" altLang="en-US" dirty="0">
                <a:solidFill>
                  <a:schemeClr val="tx1"/>
                </a:solidFill>
                <a:latin typeface="Meiryo UI" panose="020B0604030504040204" pitchFamily="50" charset="-128"/>
                <a:ea typeface="Meiryo UI" panose="020B0604030504040204" pitchFamily="50" charset="-128"/>
              </a:rPr>
              <a:t>年法律第</a:t>
            </a:r>
            <a:r>
              <a:rPr lang="en-US" altLang="ja-JP" dirty="0">
                <a:solidFill>
                  <a:schemeClr val="tx1"/>
                </a:solidFill>
                <a:latin typeface="Meiryo UI" panose="020B0604030504040204" pitchFamily="50" charset="-128"/>
                <a:ea typeface="Meiryo UI" panose="020B0604030504040204" pitchFamily="50" charset="-128"/>
              </a:rPr>
              <a:t>65</a:t>
            </a:r>
            <a:r>
              <a:rPr lang="ja-JP" altLang="en-US" dirty="0">
                <a:solidFill>
                  <a:schemeClr val="tx1"/>
                </a:solidFill>
                <a:latin typeface="Meiryo UI" panose="020B0604030504040204" pitchFamily="50" charset="-128"/>
                <a:ea typeface="Meiryo UI" panose="020B0604030504040204" pitchFamily="50" charset="-128"/>
              </a:rPr>
              <a:t>号）に基づく特定教育・保育施設及び特定地域型保育事業をいう。以下同じ。）の保育現場におけるリーダー的職員の育成やその職務内容に応じた専門性の向上を図ることを目的とします。</a:t>
            </a:r>
          </a:p>
          <a:p>
            <a:pPr>
              <a:lnSpc>
                <a:spcPts val="1400"/>
              </a:lnSpc>
              <a:spcBef>
                <a:spcPts val="0"/>
              </a:spcBef>
            </a:pPr>
            <a:r>
              <a:rPr lang="ja-JP" altLang="en-US" dirty="0">
                <a:solidFill>
                  <a:schemeClr val="tx1"/>
                </a:solidFill>
                <a:latin typeface="Meiryo UI" panose="020B0604030504040204" pitchFamily="50" charset="-128"/>
                <a:ea typeface="Meiryo UI" panose="020B0604030504040204" pitchFamily="50" charset="-128"/>
              </a:rPr>
              <a:t>　幅広い受講機会を提供するため、オンデマンド方式による</a:t>
            </a:r>
            <a:r>
              <a:rPr lang="en-US" altLang="ja-JP" dirty="0">
                <a:solidFill>
                  <a:schemeClr val="tx1"/>
                </a:solidFill>
                <a:latin typeface="Meiryo UI" panose="020B0604030504040204" pitchFamily="50" charset="-128"/>
                <a:ea typeface="Meiryo UI" panose="020B0604030504040204" pitchFamily="50" charset="-128"/>
              </a:rPr>
              <a:t>e</a:t>
            </a:r>
            <a:r>
              <a:rPr lang="ja-JP" altLang="en-US" dirty="0">
                <a:solidFill>
                  <a:schemeClr val="tx1"/>
                </a:solidFill>
                <a:latin typeface="Meiryo UI" panose="020B0604030504040204" pitchFamily="50" charset="-128"/>
                <a:ea typeface="Meiryo UI" panose="020B0604030504040204" pitchFamily="50" charset="-128"/>
              </a:rPr>
              <a:t>ラーニング研修を実施します。</a:t>
            </a:r>
            <a:endParaRPr lang="en-US" altLang="ja-JP" dirty="0">
              <a:solidFill>
                <a:schemeClr val="tx1"/>
              </a:solidFill>
              <a:latin typeface="Meiryo UI" panose="020B0604030504040204" pitchFamily="50" charset="-128"/>
              <a:ea typeface="Meiryo UI" panose="020B0604030504040204" pitchFamily="50" charset="-128"/>
            </a:endParaRPr>
          </a:p>
          <a:p>
            <a:pPr>
              <a:spcBef>
                <a:spcPts val="0"/>
              </a:spcBef>
            </a:pPr>
            <a:endParaRPr lang="ja-JP" altLang="en-US" dirty="0"/>
          </a:p>
        </p:txBody>
      </p:sp>
      <p:sp>
        <p:nvSpPr>
          <p:cNvPr id="94" name="テキスト プレースホルダー 93"/>
          <p:cNvSpPr>
            <a:spLocks noGrp="1"/>
          </p:cNvSpPr>
          <p:nvPr>
            <p:ph type="body" sz="quarter" idx="40"/>
          </p:nvPr>
        </p:nvSpPr>
        <p:spPr>
          <a:xfrm>
            <a:off x="339916" y="2915718"/>
            <a:ext cx="6351165" cy="534598"/>
          </a:xfrm>
        </p:spPr>
        <p:txBody>
          <a:bodyPr/>
          <a:lstStyle/>
          <a:p>
            <a:pPr>
              <a:spcBef>
                <a:spcPts val="0"/>
              </a:spcBef>
            </a:pPr>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専門分野別研修</a:t>
            </a:r>
            <a:r>
              <a:rPr lang="en-US" altLang="ja-JP" dirty="0">
                <a:solidFill>
                  <a:schemeClr val="tx1"/>
                </a:solidFill>
                <a:latin typeface="Meiryo UI" panose="020B0604030504040204" pitchFamily="50" charset="-128"/>
                <a:ea typeface="Meiryo UI" panose="020B0604030504040204" pitchFamily="50" charset="-128"/>
              </a:rPr>
              <a:t>】   ①</a:t>
            </a:r>
            <a:r>
              <a:rPr lang="ja-JP" altLang="en-US" dirty="0">
                <a:solidFill>
                  <a:schemeClr val="tx1"/>
                </a:solidFill>
                <a:latin typeface="Meiryo UI" panose="020B0604030504040204" pitchFamily="50" charset="-128"/>
                <a:ea typeface="Meiryo UI" panose="020B0604030504040204" pitchFamily="50" charset="-128"/>
              </a:rPr>
              <a:t>乳児保育、②幼児教育、③障害児保育、④食育・アレルギー対応、</a:t>
            </a:r>
            <a:endParaRPr lang="en-US" altLang="ja-JP" dirty="0">
              <a:solidFill>
                <a:schemeClr val="tx1"/>
              </a:solidFill>
              <a:latin typeface="Meiryo UI" panose="020B0604030504040204" pitchFamily="50" charset="-128"/>
              <a:ea typeface="Meiryo UI" panose="020B0604030504040204" pitchFamily="50" charset="-128"/>
            </a:endParaRPr>
          </a:p>
          <a:p>
            <a:pPr>
              <a:spcBef>
                <a:spcPts val="0"/>
              </a:spcBef>
            </a:pPr>
            <a:r>
              <a:rPr lang="ja-JP" altLang="en-US" dirty="0">
                <a:solidFill>
                  <a:schemeClr val="tx1"/>
                </a:solidFill>
                <a:latin typeface="Meiryo UI" panose="020B0604030504040204" pitchFamily="50" charset="-128"/>
                <a:ea typeface="Meiryo UI" panose="020B0604030504040204" pitchFamily="50" charset="-128"/>
              </a:rPr>
              <a:t>　　　　　　　　　         ⑤保健衛生・安全対策、⑥保護者支援・子育て支援　</a:t>
            </a:r>
          </a:p>
          <a:p>
            <a:pPr>
              <a:spcBef>
                <a:spcPts val="0"/>
              </a:spcBef>
            </a:pPr>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マネジメント研修</a:t>
            </a:r>
            <a:r>
              <a:rPr lang="en-US" altLang="ja-JP" dirty="0">
                <a:solidFill>
                  <a:schemeClr val="tx1"/>
                </a:solidFill>
                <a:latin typeface="Meiryo UI" panose="020B0604030504040204" pitchFamily="50" charset="-128"/>
                <a:ea typeface="Meiryo UI" panose="020B0604030504040204" pitchFamily="50" charset="-128"/>
              </a:rPr>
              <a:t>】    </a:t>
            </a:r>
            <a:r>
              <a:rPr lang="ja-JP" altLang="en-US" dirty="0">
                <a:solidFill>
                  <a:schemeClr val="tx1"/>
                </a:solidFill>
                <a:latin typeface="Meiryo UI" panose="020B0604030504040204" pitchFamily="50" charset="-128"/>
                <a:ea typeface="Meiryo UI" panose="020B0604030504040204" pitchFamily="50" charset="-128"/>
              </a:rPr>
              <a:t> </a:t>
            </a:r>
            <a:r>
              <a:rPr lang="en-US" altLang="ja-JP" dirty="0" smtClean="0">
                <a:solidFill>
                  <a:schemeClr val="tx1"/>
                </a:solidFill>
                <a:latin typeface="Meiryo UI" panose="020B0604030504040204" pitchFamily="50" charset="-128"/>
                <a:ea typeface="Meiryo UI" panose="020B0604030504040204" pitchFamily="50" charset="-128"/>
              </a:rPr>
              <a:t>⑦</a:t>
            </a:r>
            <a:r>
              <a:rPr lang="ja-JP" altLang="en-US" dirty="0">
                <a:solidFill>
                  <a:schemeClr val="tx1"/>
                </a:solidFill>
                <a:latin typeface="Meiryo UI" panose="020B0604030504040204" pitchFamily="50" charset="-128"/>
                <a:ea typeface="Meiryo UI" panose="020B0604030504040204" pitchFamily="50" charset="-128"/>
              </a:rPr>
              <a:t>マネジメント</a:t>
            </a:r>
          </a:p>
        </p:txBody>
      </p:sp>
      <p:sp>
        <p:nvSpPr>
          <p:cNvPr id="108" name="テキスト プレースホルダー 93"/>
          <p:cNvSpPr>
            <a:spLocks noGrp="1"/>
          </p:cNvSpPr>
          <p:nvPr>
            <p:ph type="body" sz="quarter" idx="40"/>
          </p:nvPr>
        </p:nvSpPr>
        <p:spPr>
          <a:xfrm>
            <a:off x="566049" y="3713217"/>
            <a:ext cx="5760639" cy="288032"/>
          </a:xfrm>
        </p:spPr>
        <p:txBody>
          <a:bodyPr/>
          <a:lstStyle/>
          <a:p>
            <a:pPr>
              <a:lnSpc>
                <a:spcPts val="1600"/>
              </a:lnSpc>
              <a:spcBef>
                <a:spcPts val="0"/>
              </a:spcBef>
            </a:pPr>
            <a:r>
              <a:rPr lang="ja-JP" altLang="en-US" dirty="0">
                <a:solidFill>
                  <a:schemeClr val="tx1"/>
                </a:solidFill>
                <a:latin typeface="Meiryo UI" panose="020B0604030504040204" pitchFamily="50" charset="-128"/>
                <a:ea typeface="Meiryo UI" panose="020B0604030504040204" pitchFamily="50" charset="-128"/>
              </a:rPr>
              <a:t>各分野合計</a:t>
            </a:r>
            <a:r>
              <a:rPr lang="en-US" altLang="ja-JP" dirty="0">
                <a:solidFill>
                  <a:schemeClr val="tx1"/>
                </a:solidFill>
                <a:latin typeface="Meiryo UI" panose="020B0604030504040204" pitchFamily="50" charset="-128"/>
                <a:ea typeface="Meiryo UI" panose="020B0604030504040204" pitchFamily="50" charset="-128"/>
              </a:rPr>
              <a:t>2,450</a:t>
            </a:r>
            <a:r>
              <a:rPr lang="ja-JP" altLang="en-US" dirty="0">
                <a:solidFill>
                  <a:schemeClr val="tx1"/>
                </a:solidFill>
                <a:latin typeface="Meiryo UI" panose="020B0604030504040204" pitchFamily="50" charset="-128"/>
                <a:ea typeface="Meiryo UI" panose="020B0604030504040204" pitchFamily="50" charset="-128"/>
              </a:rPr>
              <a:t>名程度（申込者多数の場合は定員の範囲内で調整をいたします。）</a:t>
            </a:r>
            <a:endParaRPr lang="en-US" altLang="ja-JP" dirty="0">
              <a:solidFill>
                <a:schemeClr val="tx1"/>
              </a:solidFill>
              <a:latin typeface="Meiryo UI" panose="020B0604030504040204" pitchFamily="50" charset="-128"/>
              <a:ea typeface="Meiryo UI" panose="020B0604030504040204" pitchFamily="50" charset="-128"/>
            </a:endParaRPr>
          </a:p>
        </p:txBody>
      </p:sp>
      <p:sp>
        <p:nvSpPr>
          <p:cNvPr id="112" name="テキスト プレースホルダー 93"/>
          <p:cNvSpPr>
            <a:spLocks noGrp="1"/>
          </p:cNvSpPr>
          <p:nvPr>
            <p:ph type="body" sz="quarter" idx="40"/>
          </p:nvPr>
        </p:nvSpPr>
        <p:spPr>
          <a:xfrm>
            <a:off x="571179" y="5607676"/>
            <a:ext cx="5873472" cy="767243"/>
          </a:xfrm>
        </p:spPr>
        <p:txBody>
          <a:bodyPr/>
          <a:lstStyle/>
          <a:p>
            <a:r>
              <a:rPr lang="ja-JP" altLang="en-US" b="1" u="sng" dirty="0" smtClean="0">
                <a:solidFill>
                  <a:schemeClr val="tx1"/>
                </a:solidFill>
                <a:latin typeface="Meiryo UI" panose="020B0604030504040204" pitchFamily="50" charset="-128"/>
                <a:ea typeface="Meiryo UI" panose="020B0604030504040204" pitchFamily="50" charset="-128"/>
              </a:rPr>
              <a:t>令和</a:t>
            </a:r>
            <a:r>
              <a:rPr lang="en-US" altLang="ja-JP" b="1" u="sng" dirty="0">
                <a:solidFill>
                  <a:schemeClr val="tx1"/>
                </a:solidFill>
                <a:latin typeface="Meiryo UI" panose="020B0604030504040204" pitchFamily="50" charset="-128"/>
                <a:ea typeface="Meiryo UI" panose="020B0604030504040204" pitchFamily="50" charset="-128"/>
              </a:rPr>
              <a:t>8</a:t>
            </a:r>
            <a:r>
              <a:rPr lang="ja-JP" altLang="en-US" b="1" u="sng" dirty="0" smtClean="0">
                <a:solidFill>
                  <a:schemeClr val="tx1"/>
                </a:solidFill>
                <a:latin typeface="Meiryo UI" panose="020B0604030504040204" pitchFamily="50" charset="-128"/>
                <a:ea typeface="Meiryo UI" panose="020B0604030504040204" pitchFamily="50" charset="-128"/>
              </a:rPr>
              <a:t>年</a:t>
            </a:r>
            <a:r>
              <a:rPr lang="en-US" altLang="ja-JP" b="1" u="sng" dirty="0" smtClean="0">
                <a:solidFill>
                  <a:schemeClr val="tx1"/>
                </a:solidFill>
                <a:latin typeface="Meiryo UI" panose="020B0604030504040204" pitchFamily="50" charset="-128"/>
                <a:ea typeface="Meiryo UI" panose="020B0604030504040204" pitchFamily="50" charset="-128"/>
              </a:rPr>
              <a:t>7</a:t>
            </a:r>
            <a:r>
              <a:rPr lang="ja-JP" altLang="en-US" b="1" u="sng" dirty="0" smtClean="0">
                <a:solidFill>
                  <a:schemeClr val="tx1"/>
                </a:solidFill>
                <a:latin typeface="Meiryo UI" panose="020B0604030504040204" pitchFamily="50" charset="-128"/>
                <a:ea typeface="Meiryo UI" panose="020B0604030504040204" pitchFamily="50" charset="-128"/>
              </a:rPr>
              <a:t>月</a:t>
            </a:r>
            <a:r>
              <a:rPr lang="en-US" altLang="ja-JP" b="1" u="sng" dirty="0" smtClean="0">
                <a:solidFill>
                  <a:schemeClr val="tx1"/>
                </a:solidFill>
                <a:latin typeface="Meiryo UI" panose="020B0604030504040204" pitchFamily="50" charset="-128"/>
                <a:ea typeface="Meiryo UI" panose="020B0604030504040204" pitchFamily="50" charset="-128"/>
              </a:rPr>
              <a:t>14</a:t>
            </a:r>
            <a:r>
              <a:rPr lang="ja-JP" altLang="en-US" b="1" u="sng" dirty="0" smtClean="0">
                <a:solidFill>
                  <a:schemeClr val="tx1"/>
                </a:solidFill>
                <a:latin typeface="Meiryo UI" panose="020B0604030504040204" pitchFamily="50" charset="-128"/>
                <a:ea typeface="Meiryo UI" panose="020B0604030504040204" pitchFamily="50" charset="-128"/>
              </a:rPr>
              <a:t>日</a:t>
            </a:r>
            <a:r>
              <a:rPr lang="en-US" altLang="ja-JP" b="1" u="sng" dirty="0" smtClean="0">
                <a:solidFill>
                  <a:schemeClr val="tx1"/>
                </a:solidFill>
                <a:latin typeface="Meiryo UI" panose="020B0604030504040204" pitchFamily="50" charset="-128"/>
                <a:ea typeface="Meiryo UI" panose="020B0604030504040204" pitchFamily="50" charset="-128"/>
              </a:rPr>
              <a:t>(</a:t>
            </a:r>
            <a:r>
              <a:rPr lang="ja-JP" altLang="en-US" b="1" u="sng" dirty="0" smtClean="0">
                <a:solidFill>
                  <a:schemeClr val="tx1"/>
                </a:solidFill>
                <a:latin typeface="Meiryo UI" panose="020B0604030504040204" pitchFamily="50" charset="-128"/>
                <a:ea typeface="Meiryo UI" panose="020B0604030504040204" pitchFamily="50" charset="-128"/>
              </a:rPr>
              <a:t>火</a:t>
            </a:r>
            <a:r>
              <a:rPr lang="en-US" altLang="ja-JP" b="1" u="sng" dirty="0" smtClean="0">
                <a:solidFill>
                  <a:schemeClr val="tx1"/>
                </a:solidFill>
                <a:latin typeface="Meiryo UI" panose="020B0604030504040204" pitchFamily="50" charset="-128"/>
                <a:ea typeface="Meiryo UI" panose="020B0604030504040204" pitchFamily="50" charset="-128"/>
              </a:rPr>
              <a:t>)9</a:t>
            </a:r>
            <a:r>
              <a:rPr lang="ja-JP" altLang="en-US" b="1" u="sng" dirty="0" smtClean="0">
                <a:solidFill>
                  <a:schemeClr val="tx1"/>
                </a:solidFill>
                <a:latin typeface="Meiryo UI" panose="020B0604030504040204" pitchFamily="50" charset="-128"/>
                <a:ea typeface="Meiryo UI" panose="020B0604030504040204" pitchFamily="50" charset="-128"/>
              </a:rPr>
              <a:t>時</a:t>
            </a:r>
            <a:r>
              <a:rPr lang="en-US" altLang="ja-JP" b="1" u="sng" dirty="0" smtClean="0">
                <a:solidFill>
                  <a:schemeClr val="tx1"/>
                </a:solidFill>
                <a:latin typeface="Meiryo UI" panose="020B0604030504040204" pitchFamily="50" charset="-128"/>
                <a:ea typeface="Meiryo UI" panose="020B0604030504040204" pitchFamily="50" charset="-128"/>
              </a:rPr>
              <a:t>30</a:t>
            </a:r>
            <a:r>
              <a:rPr lang="ja-JP" altLang="en-US" b="1" u="sng" dirty="0" smtClean="0">
                <a:solidFill>
                  <a:schemeClr val="tx1"/>
                </a:solidFill>
                <a:latin typeface="Meiryo UI" panose="020B0604030504040204" pitchFamily="50" charset="-128"/>
                <a:ea typeface="Meiryo UI" panose="020B0604030504040204" pitchFamily="50" charset="-128"/>
              </a:rPr>
              <a:t>分</a:t>
            </a:r>
            <a:r>
              <a:rPr lang="ja-JP" altLang="en-US" b="1" u="sng" dirty="0" smtClean="0">
                <a:solidFill>
                  <a:schemeClr val="tx1"/>
                </a:solidFill>
                <a:latin typeface="Meiryo UI" panose="020B0604030504040204" pitchFamily="50" charset="-128"/>
                <a:ea typeface="Meiryo UI" panose="020B0604030504040204" pitchFamily="50" charset="-128"/>
              </a:rPr>
              <a:t>～令和</a:t>
            </a:r>
            <a:r>
              <a:rPr lang="en-US" altLang="ja-JP" b="1" u="sng" dirty="0" smtClean="0">
                <a:solidFill>
                  <a:schemeClr val="tx1"/>
                </a:solidFill>
                <a:latin typeface="Meiryo UI" panose="020B0604030504040204" pitchFamily="50" charset="-128"/>
                <a:ea typeface="Meiryo UI" panose="020B0604030504040204" pitchFamily="50" charset="-128"/>
              </a:rPr>
              <a:t>8</a:t>
            </a:r>
            <a:r>
              <a:rPr lang="ja-JP" altLang="en-US" b="1" u="sng" dirty="0" smtClean="0">
                <a:solidFill>
                  <a:schemeClr val="tx1"/>
                </a:solidFill>
                <a:latin typeface="Meiryo UI" panose="020B0604030504040204" pitchFamily="50" charset="-128"/>
                <a:ea typeface="Meiryo UI" panose="020B0604030504040204" pitchFamily="50" charset="-128"/>
              </a:rPr>
              <a:t>年</a:t>
            </a:r>
            <a:r>
              <a:rPr lang="en-US" altLang="ja-JP" b="1" u="sng" dirty="0" smtClean="0">
                <a:solidFill>
                  <a:schemeClr val="tx1"/>
                </a:solidFill>
                <a:latin typeface="Meiryo UI" panose="020B0604030504040204" pitchFamily="50" charset="-128"/>
                <a:ea typeface="Meiryo UI" panose="020B0604030504040204" pitchFamily="50" charset="-128"/>
              </a:rPr>
              <a:t>8</a:t>
            </a:r>
            <a:r>
              <a:rPr lang="ja-JP" altLang="en-US" b="1" u="sng" dirty="0" smtClean="0">
                <a:solidFill>
                  <a:schemeClr val="tx1"/>
                </a:solidFill>
                <a:latin typeface="Meiryo UI" panose="020B0604030504040204" pitchFamily="50" charset="-128"/>
                <a:ea typeface="Meiryo UI" panose="020B0604030504040204" pitchFamily="50" charset="-128"/>
              </a:rPr>
              <a:t>月</a:t>
            </a:r>
            <a:r>
              <a:rPr lang="en-US" altLang="ja-JP" b="1" u="sng" dirty="0" smtClean="0">
                <a:solidFill>
                  <a:schemeClr val="tx1"/>
                </a:solidFill>
                <a:latin typeface="Meiryo UI" panose="020B0604030504040204" pitchFamily="50" charset="-128"/>
                <a:ea typeface="Meiryo UI" panose="020B0604030504040204" pitchFamily="50" charset="-128"/>
              </a:rPr>
              <a:t>17</a:t>
            </a:r>
            <a:r>
              <a:rPr lang="ja-JP" altLang="en-US" b="1" u="sng" dirty="0" smtClean="0">
                <a:solidFill>
                  <a:schemeClr val="tx1"/>
                </a:solidFill>
                <a:latin typeface="Meiryo UI" panose="020B0604030504040204" pitchFamily="50" charset="-128"/>
                <a:ea typeface="Meiryo UI" panose="020B0604030504040204" pitchFamily="50" charset="-128"/>
              </a:rPr>
              <a:t>日</a:t>
            </a:r>
            <a:r>
              <a:rPr lang="en-US" altLang="ja-JP" b="1" u="sng" dirty="0" smtClean="0">
                <a:solidFill>
                  <a:schemeClr val="tx1"/>
                </a:solidFill>
                <a:latin typeface="Meiryo UI" panose="020B0604030504040204" pitchFamily="50" charset="-128"/>
                <a:ea typeface="Meiryo UI" panose="020B0604030504040204" pitchFamily="50" charset="-128"/>
              </a:rPr>
              <a:t>(</a:t>
            </a:r>
            <a:r>
              <a:rPr lang="ja-JP" altLang="en-US" b="1" u="sng" dirty="0" smtClean="0">
                <a:solidFill>
                  <a:schemeClr val="tx1"/>
                </a:solidFill>
                <a:latin typeface="Meiryo UI" panose="020B0604030504040204" pitchFamily="50" charset="-128"/>
                <a:ea typeface="Meiryo UI" panose="020B0604030504040204" pitchFamily="50" charset="-128"/>
              </a:rPr>
              <a:t>月</a:t>
            </a:r>
            <a:r>
              <a:rPr lang="en-US" altLang="ja-JP" b="1" u="sng" dirty="0" smtClean="0">
                <a:solidFill>
                  <a:schemeClr val="tx1"/>
                </a:solidFill>
                <a:latin typeface="Meiryo UI" panose="020B0604030504040204" pitchFamily="50" charset="-128"/>
                <a:ea typeface="Meiryo UI" panose="020B0604030504040204" pitchFamily="50" charset="-128"/>
              </a:rPr>
              <a:t>)23</a:t>
            </a:r>
            <a:r>
              <a:rPr lang="ja-JP" altLang="en-US" b="1" u="sng" dirty="0" smtClean="0">
                <a:solidFill>
                  <a:schemeClr val="tx1"/>
                </a:solidFill>
                <a:latin typeface="Meiryo UI" panose="020B0604030504040204" pitchFamily="50" charset="-128"/>
                <a:ea typeface="Meiryo UI" panose="020B0604030504040204" pitchFamily="50" charset="-128"/>
              </a:rPr>
              <a:t>時</a:t>
            </a:r>
            <a:r>
              <a:rPr lang="en-US" altLang="ja-JP" b="1" u="sng" dirty="0" smtClean="0">
                <a:solidFill>
                  <a:schemeClr val="tx1"/>
                </a:solidFill>
                <a:latin typeface="Meiryo UI" panose="020B0604030504040204" pitchFamily="50" charset="-128"/>
                <a:ea typeface="Meiryo UI" panose="020B0604030504040204" pitchFamily="50" charset="-128"/>
              </a:rPr>
              <a:t>59</a:t>
            </a:r>
            <a:r>
              <a:rPr lang="ja-JP" altLang="en-US" b="1" u="sng" dirty="0" smtClean="0">
                <a:solidFill>
                  <a:schemeClr val="tx1"/>
                </a:solidFill>
                <a:latin typeface="Meiryo UI" panose="020B0604030504040204" pitchFamily="50" charset="-128"/>
                <a:ea typeface="Meiryo UI" panose="020B0604030504040204" pitchFamily="50" charset="-128"/>
              </a:rPr>
              <a:t>分</a:t>
            </a:r>
            <a:endParaRPr lang="en-US" altLang="ja-JP" b="1" u="sng" dirty="0" smtClean="0">
              <a:solidFill>
                <a:schemeClr val="tx1"/>
              </a:solidFill>
              <a:latin typeface="Meiryo UI" panose="020B0604030504040204" pitchFamily="50" charset="-128"/>
              <a:ea typeface="Meiryo UI" panose="020B0604030504040204" pitchFamily="50" charset="-128"/>
            </a:endParaRPr>
          </a:p>
          <a:p>
            <a:r>
              <a:rPr lang="ja-JP" altLang="en-US" dirty="0" smtClean="0">
                <a:solidFill>
                  <a:schemeClr val="tx1"/>
                </a:solidFill>
                <a:latin typeface="Meiryo UI" panose="020B0604030504040204" pitchFamily="50" charset="-128"/>
                <a:ea typeface="Meiryo UI" panose="020B0604030504040204" pitchFamily="50" charset="-128"/>
              </a:rPr>
              <a:t>の</a:t>
            </a:r>
            <a:r>
              <a:rPr lang="ja-JP" altLang="en-US" dirty="0" smtClean="0">
                <a:solidFill>
                  <a:schemeClr val="tx1"/>
                </a:solidFill>
                <a:latin typeface="Meiryo UI" panose="020B0604030504040204" pitchFamily="50" charset="-128"/>
                <a:ea typeface="Meiryo UI" panose="020B0604030504040204" pitchFamily="50" charset="-128"/>
              </a:rPr>
              <a:t>間</a:t>
            </a:r>
            <a:r>
              <a:rPr lang="ja-JP" altLang="en-US" dirty="0" smtClean="0">
                <a:solidFill>
                  <a:schemeClr val="tx1"/>
                </a:solidFill>
                <a:latin typeface="Meiryo UI" panose="020B0604030504040204" pitchFamily="50" charset="-128"/>
                <a:ea typeface="Meiryo UI" panose="020B0604030504040204" pitchFamily="50" charset="-128"/>
              </a:rPr>
              <a:t>に専用</a:t>
            </a:r>
            <a:r>
              <a:rPr lang="ja-JP" altLang="en-US" dirty="0" smtClean="0">
                <a:solidFill>
                  <a:schemeClr val="tx1"/>
                </a:solidFill>
                <a:latin typeface="Meiryo UI" panose="020B0604030504040204" pitchFamily="50" charset="-128"/>
                <a:ea typeface="Meiryo UI" panose="020B0604030504040204" pitchFamily="50" charset="-128"/>
              </a:rPr>
              <a:t>のホームページからお申込ください。申込時に、保育士証の写し等を</a:t>
            </a:r>
            <a:endParaRPr lang="en-US" altLang="ja-JP" dirty="0" smtClean="0">
              <a:solidFill>
                <a:schemeClr val="tx1"/>
              </a:solidFill>
              <a:latin typeface="Meiryo UI" panose="020B0604030504040204" pitchFamily="50" charset="-128"/>
              <a:ea typeface="Meiryo UI" panose="020B0604030504040204" pitchFamily="50" charset="-128"/>
            </a:endParaRPr>
          </a:p>
          <a:p>
            <a:r>
              <a:rPr lang="ja-JP" altLang="en-US" dirty="0" smtClean="0">
                <a:solidFill>
                  <a:schemeClr val="tx1"/>
                </a:solidFill>
                <a:latin typeface="Meiryo UI" panose="020B0604030504040204" pitchFamily="50" charset="-128"/>
                <a:ea typeface="Meiryo UI" panose="020B0604030504040204" pitchFamily="50" charset="-128"/>
              </a:rPr>
              <a:t>提出してください（裏面「その他」参照）。</a:t>
            </a:r>
          </a:p>
          <a:p>
            <a:r>
              <a:rPr lang="en-US" altLang="ja-JP" b="1" dirty="0">
                <a:solidFill>
                  <a:srgbClr val="0070C0"/>
                </a:solidFill>
              </a:rPr>
              <a:t>https://ws.formzu.net/dist/S71714770/</a:t>
            </a:r>
            <a:endParaRPr lang="ja-JP" altLang="ja-JP" b="1" dirty="0">
              <a:solidFill>
                <a:srgbClr val="0070C0"/>
              </a:solidFill>
            </a:endParaRPr>
          </a:p>
        </p:txBody>
      </p:sp>
      <p:sp>
        <p:nvSpPr>
          <p:cNvPr id="114" name="テキスト プレースホルダー 93"/>
          <p:cNvSpPr>
            <a:spLocks noGrp="1"/>
          </p:cNvSpPr>
          <p:nvPr>
            <p:ph type="body" sz="quarter" idx="40"/>
          </p:nvPr>
        </p:nvSpPr>
        <p:spPr>
          <a:xfrm>
            <a:off x="486456" y="6876256"/>
            <a:ext cx="6178712" cy="489542"/>
          </a:xfrm>
        </p:spPr>
        <p:txBody>
          <a:bodyPr/>
          <a:lstStyle/>
          <a:p>
            <a:pPr>
              <a:lnSpc>
                <a:spcPct val="100000"/>
              </a:lnSpc>
            </a:pPr>
            <a:r>
              <a:rPr lang="ja-JP" altLang="en-US" b="1" u="sng" dirty="0" smtClean="0">
                <a:solidFill>
                  <a:schemeClr val="tx1"/>
                </a:solidFill>
                <a:latin typeface="Meiryo UI" panose="020B0604030504040204" pitchFamily="50" charset="-128"/>
                <a:ea typeface="Meiryo UI" panose="020B0604030504040204" pitchFamily="50" charset="-128"/>
              </a:rPr>
              <a:t>令和８年９月１５日（火）～令和９年</a:t>
            </a:r>
            <a:r>
              <a:rPr lang="ja-JP" altLang="en-US" b="1" u="sng" dirty="0">
                <a:solidFill>
                  <a:schemeClr val="tx1"/>
                </a:solidFill>
                <a:latin typeface="Meiryo UI" panose="020B0604030504040204" pitchFamily="50" charset="-128"/>
                <a:ea typeface="Meiryo UI" panose="020B0604030504040204" pitchFamily="50" charset="-128"/>
              </a:rPr>
              <a:t>１月</a:t>
            </a:r>
            <a:r>
              <a:rPr lang="en-US" altLang="ja-JP" b="1" u="sng" dirty="0" smtClean="0">
                <a:solidFill>
                  <a:schemeClr val="tx1"/>
                </a:solidFill>
                <a:latin typeface="Meiryo UI" panose="020B0604030504040204" pitchFamily="50" charset="-128"/>
                <a:ea typeface="Meiryo UI" panose="020B0604030504040204" pitchFamily="50" charset="-128"/>
              </a:rPr>
              <a:t>1</a:t>
            </a:r>
            <a:r>
              <a:rPr lang="ja-JP" altLang="en-US" b="1" u="sng" dirty="0" smtClean="0">
                <a:solidFill>
                  <a:schemeClr val="tx1"/>
                </a:solidFill>
                <a:latin typeface="Meiryo UI" panose="020B0604030504040204" pitchFamily="50" charset="-128"/>
                <a:ea typeface="Meiryo UI" panose="020B0604030504040204" pitchFamily="50" charset="-128"/>
              </a:rPr>
              <a:t>５日（金）</a:t>
            </a:r>
            <a:r>
              <a:rPr lang="ja-JP" altLang="en-US" dirty="0">
                <a:solidFill>
                  <a:schemeClr val="tx1"/>
                </a:solidFill>
                <a:latin typeface="Meiryo UI" panose="020B0604030504040204" pitchFamily="50" charset="-128"/>
                <a:ea typeface="Meiryo UI" panose="020B0604030504040204" pitchFamily="50" charset="-128"/>
              </a:rPr>
              <a:t>の間にｅラーニング研修（オンデマンド方式）を実施します。</a:t>
            </a:r>
            <a:endParaRPr lang="ja-JP" altLang="ja-JP" dirty="0">
              <a:solidFill>
                <a:schemeClr val="tx1"/>
              </a:solidFill>
              <a:latin typeface="Meiryo UI" panose="020B0604030504040204" pitchFamily="50" charset="-128"/>
              <a:ea typeface="Meiryo UI" panose="020B0604030504040204" pitchFamily="50" charset="-128"/>
            </a:endParaRPr>
          </a:p>
        </p:txBody>
      </p:sp>
      <p:sp>
        <p:nvSpPr>
          <p:cNvPr id="21" name="テキスト プレースホルダー 93"/>
          <p:cNvSpPr>
            <a:spLocks noGrp="1"/>
          </p:cNvSpPr>
          <p:nvPr>
            <p:ph type="body" sz="quarter" idx="40"/>
          </p:nvPr>
        </p:nvSpPr>
        <p:spPr>
          <a:xfrm>
            <a:off x="357013" y="4191691"/>
            <a:ext cx="6178712" cy="965748"/>
          </a:xfrm>
        </p:spPr>
        <p:txBody>
          <a:bodyPr/>
          <a:lstStyle/>
          <a:p>
            <a:pPr>
              <a:lnSpc>
                <a:spcPct val="100000"/>
              </a:lnSpc>
              <a:spcBef>
                <a:spcPts val="0"/>
              </a:spcBef>
            </a:pPr>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専門分野別研修</a:t>
            </a:r>
            <a:r>
              <a:rPr lang="en-US" altLang="ja-JP" dirty="0">
                <a:solidFill>
                  <a:schemeClr val="tx1"/>
                </a:solidFill>
                <a:latin typeface="Meiryo UI" panose="020B0604030504040204" pitchFamily="50" charset="-128"/>
                <a:ea typeface="Meiryo UI" panose="020B0604030504040204" pitchFamily="50" charset="-128"/>
              </a:rPr>
              <a:t>】</a:t>
            </a:r>
          </a:p>
          <a:p>
            <a:pPr>
              <a:lnSpc>
                <a:spcPct val="100000"/>
              </a:lnSpc>
              <a:spcBef>
                <a:spcPts val="0"/>
              </a:spcBef>
            </a:pPr>
            <a:r>
              <a:rPr lang="ja-JP" altLang="en-US" dirty="0">
                <a:solidFill>
                  <a:schemeClr val="tx1"/>
                </a:solidFill>
                <a:latin typeface="Meiryo UI" panose="020B0604030504040204" pitchFamily="50" charset="-128"/>
                <a:ea typeface="Meiryo UI" panose="020B0604030504040204" pitchFamily="50" charset="-128"/>
              </a:rPr>
              <a:t>　　奈良県内の保育所等において、それぞれの専門分野に関して、リーダー的な役割を担う方（当該  </a:t>
            </a:r>
            <a:endParaRPr lang="en-US" altLang="ja-JP" dirty="0">
              <a:solidFill>
                <a:schemeClr val="tx1"/>
              </a:solidFill>
              <a:latin typeface="Meiryo UI" panose="020B0604030504040204" pitchFamily="50" charset="-128"/>
              <a:ea typeface="Meiryo UI" panose="020B0604030504040204" pitchFamily="50" charset="-128"/>
            </a:endParaRPr>
          </a:p>
          <a:p>
            <a:pPr>
              <a:lnSpc>
                <a:spcPct val="100000"/>
              </a:lnSpc>
              <a:spcBef>
                <a:spcPts val="0"/>
              </a:spcBef>
            </a:pPr>
            <a:r>
              <a:rPr lang="ja-JP" altLang="en-US" dirty="0">
                <a:solidFill>
                  <a:schemeClr val="tx1"/>
                </a:solidFill>
                <a:latin typeface="Meiryo UI" panose="020B0604030504040204" pitchFamily="50" charset="-128"/>
                <a:ea typeface="Meiryo UI" panose="020B0604030504040204" pitchFamily="50" charset="-128"/>
              </a:rPr>
              <a:t>役割を担うことが見込まれる方を含みます）。　</a:t>
            </a:r>
          </a:p>
          <a:p>
            <a:pPr>
              <a:lnSpc>
                <a:spcPct val="100000"/>
              </a:lnSpc>
              <a:spcBef>
                <a:spcPts val="0"/>
              </a:spcBef>
            </a:pPr>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マネジメント研修</a:t>
            </a:r>
            <a:r>
              <a:rPr lang="en-US" altLang="ja-JP" dirty="0">
                <a:solidFill>
                  <a:schemeClr val="tx1"/>
                </a:solidFill>
                <a:latin typeface="Meiryo UI" panose="020B0604030504040204" pitchFamily="50" charset="-128"/>
                <a:ea typeface="Meiryo UI" panose="020B0604030504040204" pitchFamily="50" charset="-128"/>
              </a:rPr>
              <a:t>】</a:t>
            </a:r>
          </a:p>
          <a:p>
            <a:pPr>
              <a:lnSpc>
                <a:spcPct val="100000"/>
              </a:lnSpc>
              <a:spcBef>
                <a:spcPts val="0"/>
              </a:spcBef>
            </a:pPr>
            <a:r>
              <a:rPr lang="ja-JP" altLang="en-US" dirty="0">
                <a:solidFill>
                  <a:schemeClr val="tx1"/>
                </a:solidFill>
                <a:latin typeface="Meiryo UI" panose="020B0604030504040204" pitchFamily="50" charset="-128"/>
                <a:ea typeface="Meiryo UI" panose="020B0604030504040204" pitchFamily="50" charset="-128"/>
              </a:rPr>
              <a:t>　　奈良県内の保育所等において、主任保育士の下でミドルリーダーの役割を担う方</a:t>
            </a:r>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当該役割を担 </a:t>
            </a:r>
            <a:endParaRPr lang="en-US" altLang="ja-JP" dirty="0">
              <a:solidFill>
                <a:schemeClr val="tx1"/>
              </a:solidFill>
              <a:latin typeface="Meiryo UI" panose="020B0604030504040204" pitchFamily="50" charset="-128"/>
              <a:ea typeface="Meiryo UI" panose="020B0604030504040204" pitchFamily="50" charset="-128"/>
            </a:endParaRPr>
          </a:p>
          <a:p>
            <a:pPr>
              <a:lnSpc>
                <a:spcPct val="100000"/>
              </a:lnSpc>
              <a:spcBef>
                <a:spcPts val="0"/>
              </a:spcBef>
            </a:pPr>
            <a:r>
              <a:rPr lang="ja-JP" altLang="en-US" dirty="0">
                <a:solidFill>
                  <a:schemeClr val="tx1"/>
                </a:solidFill>
                <a:latin typeface="Meiryo UI" panose="020B0604030504040204" pitchFamily="50" charset="-128"/>
                <a:ea typeface="Meiryo UI" panose="020B0604030504040204" pitchFamily="50" charset="-128"/>
              </a:rPr>
              <a:t>うことが見込まれる方を含みます）。</a:t>
            </a:r>
          </a:p>
        </p:txBody>
      </p:sp>
      <p:sp>
        <p:nvSpPr>
          <p:cNvPr id="24" name="テキスト プレースホルダー 93"/>
          <p:cNvSpPr>
            <a:spLocks noGrp="1"/>
          </p:cNvSpPr>
          <p:nvPr>
            <p:ph type="body" sz="quarter" idx="40"/>
          </p:nvPr>
        </p:nvSpPr>
        <p:spPr>
          <a:xfrm>
            <a:off x="512369" y="7622353"/>
            <a:ext cx="6192689" cy="622055"/>
          </a:xfrm>
        </p:spPr>
        <p:txBody>
          <a:bodyPr/>
          <a:lstStyle/>
          <a:p>
            <a:r>
              <a:rPr lang="ja-JP" altLang="en-US" dirty="0">
                <a:solidFill>
                  <a:schemeClr val="tx1"/>
                </a:solidFill>
                <a:latin typeface="Meiryo UI" panose="020B0604030504040204" pitchFamily="50" charset="-128"/>
                <a:ea typeface="Meiryo UI" panose="020B0604030504040204" pitchFamily="50" charset="-128"/>
              </a:rPr>
              <a:t>受講料は無料です。ただし、ｅラーニング受講等のための通信費は受講者のご負担です。受講のためのパソコン等の機材や、インターネット環境等は、受講者の方に確保していただきます。また、研修教材と費用については、裏面を参照してください。</a:t>
            </a:r>
          </a:p>
          <a:p>
            <a:endParaRPr lang="ja-JP" altLang="ja-JP" dirty="0"/>
          </a:p>
        </p:txBody>
      </p:sp>
      <p:sp>
        <p:nvSpPr>
          <p:cNvPr id="40" name="テキスト プレースホルダー 90">
            <a:extLst>
              <a:ext uri="{FF2B5EF4-FFF2-40B4-BE49-F238E27FC236}">
                <a16:creationId xmlns:a16="http://schemas.microsoft.com/office/drawing/2014/main" id="{2E9B9079-F864-4723-8158-6387D7BABE22}"/>
              </a:ext>
            </a:extLst>
          </p:cNvPr>
          <p:cNvSpPr txBox="1">
            <a:spLocks/>
          </p:cNvSpPr>
          <p:nvPr/>
        </p:nvSpPr>
        <p:spPr>
          <a:xfrm>
            <a:off x="5157192" y="6330970"/>
            <a:ext cx="1522751" cy="469568"/>
          </a:xfrm>
          <a:prstGeom prst="rect">
            <a:avLst/>
          </a:prstGeom>
        </p:spPr>
        <p:txBody>
          <a:bodyPr vert="horz" lIns="91440" tIns="45720" rIns="91440" bIns="45720" rtlCol="0">
            <a:noAutofit/>
          </a:bodyPr>
          <a:lstStyle>
            <a:lvl1pPr marL="0" indent="0" algn="r" defTabSz="914400" rtl="0" eaLnBrk="1" latinLnBrk="0" hangingPunct="1">
              <a:spcBef>
                <a:spcPct val="20000"/>
              </a:spcBef>
              <a:buFont typeface="Arial" pitchFamily="34" charset="0"/>
              <a:buNone/>
              <a:defRPr kumimoji="1" sz="2200" b="1" kern="1200">
                <a:solidFill>
                  <a:srgbClr val="3B768D"/>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l"/>
            <a:r>
              <a:rPr lang="ja-JP" altLang="en-US" sz="1050" b="0" dirty="0">
                <a:solidFill>
                  <a:schemeClr val="tx1"/>
                </a:solidFill>
              </a:rPr>
              <a:t>（申込用ＱＲコード）</a:t>
            </a:r>
            <a:endParaRPr lang="en-US" altLang="ja-JP" sz="1050" b="0" dirty="0">
              <a:solidFill>
                <a:schemeClr val="tx1"/>
              </a:solidFill>
            </a:endParaRPr>
          </a:p>
        </p:txBody>
      </p:sp>
      <p:sp>
        <p:nvSpPr>
          <p:cNvPr id="41" name="テキスト プレースホルダー 92">
            <a:extLst>
              <a:ext uri="{FF2B5EF4-FFF2-40B4-BE49-F238E27FC236}">
                <a16:creationId xmlns:a16="http://schemas.microsoft.com/office/drawing/2014/main" id="{23DD466A-AE7F-49B9-9576-D610DAF48BD6}"/>
              </a:ext>
            </a:extLst>
          </p:cNvPr>
          <p:cNvSpPr txBox="1">
            <a:spLocks/>
          </p:cNvSpPr>
          <p:nvPr/>
        </p:nvSpPr>
        <p:spPr>
          <a:xfrm>
            <a:off x="274198" y="6660233"/>
            <a:ext cx="5760639" cy="288031"/>
          </a:xfrm>
          <a:prstGeom prst="rect">
            <a:avLst/>
          </a:prstGeom>
        </p:spPr>
        <p:txBody>
          <a:bodyPr vert="horz" lIns="91440" tIns="45720" rIns="91440" bIns="45720" rtlCol="0">
            <a:noAutofit/>
          </a:bodyPr>
          <a:lstStyle>
            <a:lvl1pPr marL="0" indent="0" algn="r" defTabSz="914400" rtl="0" eaLnBrk="1" latinLnBrk="0" hangingPunct="1">
              <a:spcBef>
                <a:spcPct val="20000"/>
              </a:spcBef>
              <a:buFont typeface="Arial" pitchFamily="34" charset="0"/>
              <a:buNone/>
              <a:defRPr kumimoji="1" sz="2200" b="1" kern="1200">
                <a:solidFill>
                  <a:srgbClr val="CF4D72"/>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l"/>
            <a:r>
              <a:rPr lang="en-US" altLang="ja-JP" sz="1500" dirty="0">
                <a:solidFill>
                  <a:srgbClr val="F1685D"/>
                </a:solidFill>
              </a:rPr>
              <a:t>6.</a:t>
            </a:r>
            <a:r>
              <a:rPr lang="ja-JP" altLang="en-US" sz="1500" dirty="0">
                <a:solidFill>
                  <a:srgbClr val="F1685D"/>
                </a:solidFill>
              </a:rPr>
              <a:t>研修日程</a:t>
            </a:r>
          </a:p>
        </p:txBody>
      </p:sp>
      <p:sp>
        <p:nvSpPr>
          <p:cNvPr id="44" name="テキスト プレースホルダー 92">
            <a:extLst>
              <a:ext uri="{FF2B5EF4-FFF2-40B4-BE49-F238E27FC236}">
                <a16:creationId xmlns:a16="http://schemas.microsoft.com/office/drawing/2014/main" id="{106840E5-4410-4955-ABA4-873E825A23E8}"/>
              </a:ext>
            </a:extLst>
          </p:cNvPr>
          <p:cNvSpPr txBox="1">
            <a:spLocks/>
          </p:cNvSpPr>
          <p:nvPr/>
        </p:nvSpPr>
        <p:spPr>
          <a:xfrm>
            <a:off x="271192" y="7319118"/>
            <a:ext cx="2660773" cy="277218"/>
          </a:xfrm>
          <a:prstGeom prst="rect">
            <a:avLst/>
          </a:prstGeom>
        </p:spPr>
        <p:txBody>
          <a:bodyPr vert="horz" lIns="91440" tIns="45720" rIns="91440" bIns="45720" rtlCol="0">
            <a:noAutofit/>
          </a:bodyPr>
          <a:lstStyle>
            <a:lvl1pPr marL="0" indent="0" algn="r" defTabSz="914400" rtl="0" eaLnBrk="1" latinLnBrk="0" hangingPunct="1">
              <a:spcBef>
                <a:spcPct val="20000"/>
              </a:spcBef>
              <a:buFont typeface="Arial" pitchFamily="34" charset="0"/>
              <a:buNone/>
              <a:defRPr kumimoji="1" sz="2200" b="1" kern="1200">
                <a:solidFill>
                  <a:srgbClr val="CF4D72"/>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l"/>
            <a:r>
              <a:rPr lang="en-US" altLang="ja-JP" sz="1500" dirty="0">
                <a:solidFill>
                  <a:srgbClr val="F1685D"/>
                </a:solidFill>
              </a:rPr>
              <a:t>7.</a:t>
            </a:r>
            <a:r>
              <a:rPr lang="ja-JP" altLang="en-US" sz="1500" dirty="0">
                <a:solidFill>
                  <a:srgbClr val="F1685D"/>
                </a:solidFill>
              </a:rPr>
              <a:t>受講費用</a:t>
            </a:r>
          </a:p>
        </p:txBody>
      </p:sp>
      <p:sp>
        <p:nvSpPr>
          <p:cNvPr id="25" name="テキスト プレースホルダー 90">
            <a:extLst>
              <a:ext uri="{FF2B5EF4-FFF2-40B4-BE49-F238E27FC236}">
                <a16:creationId xmlns:a16="http://schemas.microsoft.com/office/drawing/2014/main" id="{BC8B2E25-C538-436E-BEC9-D434E2BFA0D2}"/>
              </a:ext>
            </a:extLst>
          </p:cNvPr>
          <p:cNvSpPr txBox="1">
            <a:spLocks/>
          </p:cNvSpPr>
          <p:nvPr/>
        </p:nvSpPr>
        <p:spPr>
          <a:xfrm>
            <a:off x="226617" y="1204441"/>
            <a:ext cx="5472608" cy="469568"/>
          </a:xfrm>
          <a:prstGeom prst="rect">
            <a:avLst/>
          </a:prstGeom>
        </p:spPr>
        <p:txBody>
          <a:bodyPr vert="horz" lIns="91440" tIns="45720" rIns="91440" bIns="45720" rtlCol="0">
            <a:noAutofit/>
          </a:bodyPr>
          <a:lstStyle>
            <a:lvl1pPr marL="0" indent="0" algn="r" defTabSz="914400" rtl="0" eaLnBrk="1" latinLnBrk="0" hangingPunct="1">
              <a:spcBef>
                <a:spcPct val="20000"/>
              </a:spcBef>
              <a:buFont typeface="Arial" pitchFamily="34" charset="0"/>
              <a:buNone/>
              <a:defRPr kumimoji="1" sz="2200" b="1" kern="1200">
                <a:solidFill>
                  <a:srgbClr val="3B768D"/>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l"/>
            <a:r>
              <a:rPr lang="en-US" altLang="ja-JP" sz="1500" dirty="0">
                <a:solidFill>
                  <a:srgbClr val="F1685D"/>
                </a:solidFill>
              </a:rPr>
              <a:t>1.</a:t>
            </a:r>
            <a:r>
              <a:rPr lang="ja-JP" altLang="en-US" sz="1500" dirty="0">
                <a:solidFill>
                  <a:srgbClr val="F1685D"/>
                </a:solidFill>
              </a:rPr>
              <a:t>研修目的</a:t>
            </a:r>
            <a:endParaRPr lang="en-US" altLang="ja-JP" sz="1500" dirty="0">
              <a:solidFill>
                <a:srgbClr val="F1685D"/>
              </a:solidFill>
            </a:endParaRPr>
          </a:p>
        </p:txBody>
      </p:sp>
      <p:sp>
        <p:nvSpPr>
          <p:cNvPr id="32" name="テキスト プレースホルダー 92">
            <a:extLst>
              <a:ext uri="{FF2B5EF4-FFF2-40B4-BE49-F238E27FC236}">
                <a16:creationId xmlns:a16="http://schemas.microsoft.com/office/drawing/2014/main" id="{87A3E248-6B5A-418B-AB70-61445E63836B}"/>
              </a:ext>
            </a:extLst>
          </p:cNvPr>
          <p:cNvSpPr txBox="1">
            <a:spLocks/>
          </p:cNvSpPr>
          <p:nvPr/>
        </p:nvSpPr>
        <p:spPr>
          <a:xfrm>
            <a:off x="226251" y="2624074"/>
            <a:ext cx="5760639" cy="288031"/>
          </a:xfrm>
          <a:prstGeom prst="rect">
            <a:avLst/>
          </a:prstGeom>
        </p:spPr>
        <p:txBody>
          <a:bodyPr vert="horz" lIns="91440" tIns="45720" rIns="91440" bIns="45720" rtlCol="0">
            <a:noAutofit/>
          </a:bodyPr>
          <a:lstStyle>
            <a:lvl1pPr marL="0" indent="0" algn="r" defTabSz="914400" rtl="0" eaLnBrk="1" latinLnBrk="0" hangingPunct="1">
              <a:spcBef>
                <a:spcPct val="20000"/>
              </a:spcBef>
              <a:buFont typeface="Arial" pitchFamily="34" charset="0"/>
              <a:buNone/>
              <a:defRPr kumimoji="1" sz="2200" b="1" kern="1200">
                <a:solidFill>
                  <a:srgbClr val="CF4D72"/>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l"/>
            <a:r>
              <a:rPr lang="en-US" altLang="ja-JP" sz="1500" dirty="0">
                <a:solidFill>
                  <a:srgbClr val="F1685D"/>
                </a:solidFill>
              </a:rPr>
              <a:t>2.</a:t>
            </a:r>
            <a:r>
              <a:rPr lang="ja-JP" altLang="en-US" sz="1500" dirty="0">
                <a:solidFill>
                  <a:srgbClr val="F1685D"/>
                </a:solidFill>
              </a:rPr>
              <a:t>研修実施分野</a:t>
            </a:r>
            <a:r>
              <a:rPr lang="ja-JP" altLang="en-US" sz="1200" dirty="0">
                <a:solidFill>
                  <a:srgbClr val="F1685D"/>
                </a:solidFill>
              </a:rPr>
              <a:t>（１分野１５時間）</a:t>
            </a:r>
          </a:p>
          <a:p>
            <a:pPr algn="l"/>
            <a:endParaRPr lang="ja-JP" altLang="en-US" sz="1200" dirty="0">
              <a:solidFill>
                <a:srgbClr val="F1685D"/>
              </a:solidFill>
            </a:endParaRPr>
          </a:p>
        </p:txBody>
      </p:sp>
      <p:sp>
        <p:nvSpPr>
          <p:cNvPr id="33" name="テキスト プレースホルダー 92">
            <a:extLst>
              <a:ext uri="{FF2B5EF4-FFF2-40B4-BE49-F238E27FC236}">
                <a16:creationId xmlns:a16="http://schemas.microsoft.com/office/drawing/2014/main" id="{790651F1-C0E2-485E-96AE-1B1D0E33267D}"/>
              </a:ext>
            </a:extLst>
          </p:cNvPr>
          <p:cNvSpPr txBox="1">
            <a:spLocks/>
          </p:cNvSpPr>
          <p:nvPr/>
        </p:nvSpPr>
        <p:spPr>
          <a:xfrm>
            <a:off x="245971" y="3488170"/>
            <a:ext cx="5760639" cy="288031"/>
          </a:xfrm>
          <a:prstGeom prst="rect">
            <a:avLst/>
          </a:prstGeom>
        </p:spPr>
        <p:txBody>
          <a:bodyPr vert="horz" lIns="91440" tIns="45720" rIns="91440" bIns="45720" rtlCol="0">
            <a:noAutofit/>
          </a:bodyPr>
          <a:lstStyle>
            <a:lvl1pPr marL="0" indent="0" algn="r" defTabSz="914400" rtl="0" eaLnBrk="1" latinLnBrk="0" hangingPunct="1">
              <a:spcBef>
                <a:spcPct val="20000"/>
              </a:spcBef>
              <a:buFont typeface="Arial" pitchFamily="34" charset="0"/>
              <a:buNone/>
              <a:defRPr kumimoji="1" sz="2200" b="1" kern="1200">
                <a:solidFill>
                  <a:srgbClr val="CF4D72"/>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l"/>
            <a:r>
              <a:rPr lang="en-US" altLang="ja-JP" sz="1500" dirty="0">
                <a:solidFill>
                  <a:srgbClr val="F1685D"/>
                </a:solidFill>
              </a:rPr>
              <a:t>3.</a:t>
            </a:r>
            <a:r>
              <a:rPr lang="ja-JP" altLang="en-US" sz="1500" dirty="0">
                <a:solidFill>
                  <a:srgbClr val="F1685D"/>
                </a:solidFill>
              </a:rPr>
              <a:t>定 員</a:t>
            </a:r>
          </a:p>
        </p:txBody>
      </p:sp>
      <p:sp>
        <p:nvSpPr>
          <p:cNvPr id="34" name="テキスト プレースホルダー 92">
            <a:extLst>
              <a:ext uri="{FF2B5EF4-FFF2-40B4-BE49-F238E27FC236}">
                <a16:creationId xmlns:a16="http://schemas.microsoft.com/office/drawing/2014/main" id="{069E37D1-B442-4BF6-849E-CA729B5BC549}"/>
              </a:ext>
            </a:extLst>
          </p:cNvPr>
          <p:cNvSpPr txBox="1">
            <a:spLocks/>
          </p:cNvSpPr>
          <p:nvPr/>
        </p:nvSpPr>
        <p:spPr>
          <a:xfrm>
            <a:off x="245970" y="3966643"/>
            <a:ext cx="5760639" cy="288031"/>
          </a:xfrm>
          <a:prstGeom prst="rect">
            <a:avLst/>
          </a:prstGeom>
        </p:spPr>
        <p:txBody>
          <a:bodyPr vert="horz" lIns="91440" tIns="45720" rIns="91440" bIns="45720" rtlCol="0">
            <a:noAutofit/>
          </a:bodyPr>
          <a:lstStyle>
            <a:lvl1pPr marL="0" indent="0" algn="r" defTabSz="914400" rtl="0" eaLnBrk="1" latinLnBrk="0" hangingPunct="1">
              <a:spcBef>
                <a:spcPct val="20000"/>
              </a:spcBef>
              <a:buFont typeface="Arial" pitchFamily="34" charset="0"/>
              <a:buNone/>
              <a:defRPr kumimoji="1" sz="2200" b="1" kern="1200">
                <a:solidFill>
                  <a:srgbClr val="CF4D72"/>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l"/>
            <a:r>
              <a:rPr lang="en-US" altLang="ja-JP" sz="1500" dirty="0">
                <a:solidFill>
                  <a:srgbClr val="F1685D"/>
                </a:solidFill>
              </a:rPr>
              <a:t>4.</a:t>
            </a:r>
            <a:r>
              <a:rPr lang="ja-JP" altLang="en-US" sz="1500" dirty="0">
                <a:solidFill>
                  <a:srgbClr val="F1685D"/>
                </a:solidFill>
              </a:rPr>
              <a:t>受講対象者</a:t>
            </a:r>
          </a:p>
        </p:txBody>
      </p:sp>
      <p:sp>
        <p:nvSpPr>
          <p:cNvPr id="37" name="テキスト プレースホルダー 92">
            <a:extLst>
              <a:ext uri="{FF2B5EF4-FFF2-40B4-BE49-F238E27FC236}">
                <a16:creationId xmlns:a16="http://schemas.microsoft.com/office/drawing/2014/main" id="{AB301255-E878-4FFF-B253-1216EFD4B91C}"/>
              </a:ext>
            </a:extLst>
          </p:cNvPr>
          <p:cNvSpPr txBox="1">
            <a:spLocks/>
          </p:cNvSpPr>
          <p:nvPr/>
        </p:nvSpPr>
        <p:spPr>
          <a:xfrm>
            <a:off x="249170" y="5351567"/>
            <a:ext cx="3956918" cy="288031"/>
          </a:xfrm>
          <a:prstGeom prst="rect">
            <a:avLst/>
          </a:prstGeom>
        </p:spPr>
        <p:txBody>
          <a:bodyPr vert="horz" lIns="91440" tIns="45720" rIns="91440" bIns="45720" rtlCol="0">
            <a:noAutofit/>
          </a:bodyPr>
          <a:lstStyle>
            <a:lvl1pPr marL="0" indent="0" algn="r" defTabSz="914400" rtl="0" eaLnBrk="1" latinLnBrk="0" hangingPunct="1">
              <a:spcBef>
                <a:spcPct val="20000"/>
              </a:spcBef>
              <a:buFont typeface="Arial" pitchFamily="34" charset="0"/>
              <a:buNone/>
              <a:defRPr kumimoji="1" sz="2200" b="1" kern="1200">
                <a:solidFill>
                  <a:srgbClr val="CF4D72"/>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l"/>
            <a:r>
              <a:rPr lang="en-US" altLang="ja-JP" sz="1500" dirty="0">
                <a:solidFill>
                  <a:srgbClr val="F1685D"/>
                </a:solidFill>
              </a:rPr>
              <a:t>5.</a:t>
            </a:r>
            <a:r>
              <a:rPr lang="ja-JP" altLang="en-US" sz="1500" dirty="0">
                <a:solidFill>
                  <a:srgbClr val="F1685D"/>
                </a:solidFill>
              </a:rPr>
              <a:t>受講申込期間・申込方法</a:t>
            </a:r>
          </a:p>
        </p:txBody>
      </p:sp>
      <p:pic>
        <p:nvPicPr>
          <p:cNvPr id="22" name="図 21">
            <a:extLst>
              <a:ext uri="{FF2B5EF4-FFF2-40B4-BE49-F238E27FC236}">
                <a16:creationId xmlns:a16="http://schemas.microsoft.com/office/drawing/2014/main" id="{E12A54D9-035D-821A-F396-A4B08482A0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3216" y="5249550"/>
            <a:ext cx="1136898" cy="1136898"/>
          </a:xfrm>
          <a:prstGeom prst="rect">
            <a:avLst/>
          </a:prstGeom>
        </p:spPr>
      </p:pic>
    </p:spTree>
    <p:extLst>
      <p:ext uri="{BB962C8B-B14F-4D97-AF65-F5344CB8AC3E}">
        <p14:creationId xmlns:p14="http://schemas.microsoft.com/office/powerpoint/2010/main" val="3291959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5"/>
          <p:cNvSpPr>
            <a:spLocks noChangeArrowheads="1"/>
          </p:cNvSpPr>
          <p:nvPr/>
        </p:nvSpPr>
        <p:spPr bwMode="auto">
          <a:xfrm>
            <a:off x="0" y="-1357"/>
            <a:ext cx="6858000" cy="9145357"/>
          </a:xfrm>
          <a:prstGeom prst="rect">
            <a:avLst/>
          </a:prstGeom>
          <a:solidFill>
            <a:srgbClr val="FFE6CE"/>
          </a:solidFill>
          <a:ln>
            <a:noFill/>
          </a:ln>
        </p:spPr>
        <p:txBody>
          <a:bodyPr vert="horz" wrap="square" lIns="80165" tIns="40083" rIns="80165" bIns="40083" numCol="1" anchor="t" anchorCtr="0" compatLnSpc="1">
            <a:prstTxWarp prst="textNoShape">
              <a:avLst/>
            </a:prstTxWarp>
          </a:bodyPr>
          <a:lstStyle/>
          <a:p>
            <a:endParaRPr lang="ja-JP" altLang="en-US" dirty="0"/>
          </a:p>
        </p:txBody>
      </p:sp>
      <p:pic>
        <p:nvPicPr>
          <p:cNvPr id="11" name="図 10">
            <a:extLst>
              <a:ext uri="{FF2B5EF4-FFF2-40B4-BE49-F238E27FC236}">
                <a16:creationId xmlns:a16="http://schemas.microsoft.com/office/drawing/2014/main" id="{061327D9-DD34-460D-88E8-BDD19482C8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12"/>
            <a:ext cx="6856857" cy="8005916"/>
          </a:xfrm>
          <a:prstGeom prst="rect">
            <a:avLst/>
          </a:prstGeom>
          <a:noFill/>
          <a:ln>
            <a:noFill/>
          </a:ln>
        </p:spPr>
      </p:pic>
      <p:sp>
        <p:nvSpPr>
          <p:cNvPr id="68" name="角丸四角形 67"/>
          <p:cNvSpPr/>
          <p:nvPr/>
        </p:nvSpPr>
        <p:spPr>
          <a:xfrm>
            <a:off x="116632" y="286287"/>
            <a:ext cx="6624736" cy="7670089"/>
          </a:xfrm>
          <a:prstGeom prst="roundRect">
            <a:avLst>
              <a:gd name="adj" fmla="val 3005"/>
            </a:avLst>
          </a:prstGeom>
          <a:solidFill>
            <a:schemeClr val="bg1"/>
          </a:solidFill>
          <a:ln w="38100">
            <a:solidFill>
              <a:srgbClr val="FFB871"/>
            </a:solidFill>
          </a:ln>
        </p:spPr>
        <p:style>
          <a:lnRef idx="2">
            <a:schemeClr val="accent1">
              <a:shade val="50000"/>
            </a:schemeClr>
          </a:lnRef>
          <a:fillRef idx="1">
            <a:schemeClr val="accent1"/>
          </a:fillRef>
          <a:effectRef idx="0">
            <a:schemeClr val="accent1"/>
          </a:effectRef>
          <a:fontRef idx="minor">
            <a:schemeClr val="lt1"/>
          </a:fontRef>
        </p:style>
        <p:txBody>
          <a:bodyPr lIns="80165" tIns="40083" rIns="80165" bIns="40083" rtlCol="0" anchor="ctr"/>
          <a:lstStyle/>
          <a:p>
            <a:pPr algn="ctr"/>
            <a:endParaRPr kumimoji="1" lang="ja-JP" altLang="en-US" dirty="0"/>
          </a:p>
        </p:txBody>
      </p:sp>
      <p:sp>
        <p:nvSpPr>
          <p:cNvPr id="80" name="テキスト プレースホルダー 91"/>
          <p:cNvSpPr>
            <a:spLocks noGrp="1"/>
          </p:cNvSpPr>
          <p:nvPr>
            <p:ph type="body" sz="quarter" idx="38"/>
          </p:nvPr>
        </p:nvSpPr>
        <p:spPr>
          <a:xfrm>
            <a:off x="332663" y="4202679"/>
            <a:ext cx="6213203" cy="4185745"/>
          </a:xfrm>
        </p:spPr>
        <p:txBody>
          <a:bodyPr/>
          <a:lstStyle/>
          <a:p>
            <a:pPr marL="180975" indent="-180975">
              <a:lnSpc>
                <a:spcPct val="150000"/>
              </a:lnSpc>
              <a:spcBef>
                <a:spcPts val="0"/>
              </a:spcBef>
              <a:buFont typeface="Arial" pitchFamily="34" charset="0"/>
              <a:buChar char="•"/>
              <a:tabLst>
                <a:tab pos="180975" algn="l"/>
              </a:tabLst>
            </a:pPr>
            <a:r>
              <a:rPr lang="ja-JP" altLang="en-US" dirty="0">
                <a:solidFill>
                  <a:schemeClr val="tx1"/>
                </a:solidFill>
                <a:latin typeface="Meiryo UI" panose="020B0604030504040204" pitchFamily="50" charset="-128"/>
                <a:ea typeface="Meiryo UI" panose="020B0604030504040204" pitchFamily="50" charset="-128"/>
              </a:rPr>
              <a:t>「オンデマンド方式」とは、ｅラーニングの受講期間内に、受講者の方のご都合のよい時間帯に動画講義を視聴いただく方式です。インターネットに接続可能なパソコンやスマートフォン等があれば、受講可能です。受講のために必要な環境については、ホームページの開催要項をご確認ください。</a:t>
            </a:r>
            <a:endParaRPr lang="en-US" altLang="ja-JP" dirty="0">
              <a:solidFill>
                <a:schemeClr val="tx1"/>
              </a:solidFill>
              <a:latin typeface="Meiryo UI" panose="020B0604030504040204" pitchFamily="50" charset="-128"/>
              <a:ea typeface="Meiryo UI" panose="020B0604030504040204" pitchFamily="50" charset="-128"/>
            </a:endParaRPr>
          </a:p>
          <a:p>
            <a:pPr marL="180975" indent="-180975">
              <a:lnSpc>
                <a:spcPct val="150000"/>
              </a:lnSpc>
              <a:spcBef>
                <a:spcPts val="0"/>
              </a:spcBef>
              <a:buFont typeface="Arial" pitchFamily="34" charset="0"/>
              <a:buChar char="•"/>
              <a:tabLst>
                <a:tab pos="180975" algn="l"/>
              </a:tabLst>
            </a:pPr>
            <a:r>
              <a:rPr lang="ja-JP" altLang="en-US" u="sng" dirty="0">
                <a:solidFill>
                  <a:schemeClr val="tx1"/>
                </a:solidFill>
                <a:latin typeface="Meiryo UI" panose="020B0604030504040204" pitchFamily="50" charset="-128"/>
                <a:ea typeface="Meiryo UI" panose="020B0604030504040204" pitchFamily="50" charset="-128"/>
              </a:rPr>
              <a:t>申込時に</a:t>
            </a:r>
            <a:r>
              <a:rPr lang="ja-JP" altLang="en-US" b="1" u="sng" dirty="0">
                <a:solidFill>
                  <a:schemeClr val="tx1"/>
                </a:solidFill>
                <a:latin typeface="Meiryo UI" panose="020B0604030504040204" pitchFamily="50" charset="-128"/>
                <a:ea typeface="Meiryo UI" panose="020B0604030504040204" pitchFamily="50" charset="-128"/>
              </a:rPr>
              <a:t>「保育士証の写し」</a:t>
            </a:r>
            <a:r>
              <a:rPr lang="ja-JP" altLang="en-US" u="sng" dirty="0">
                <a:solidFill>
                  <a:schemeClr val="tx1"/>
                </a:solidFill>
                <a:latin typeface="Meiryo UI" panose="020B0604030504040204" pitchFamily="50" charset="-128"/>
                <a:ea typeface="Meiryo UI" panose="020B0604030504040204" pitchFamily="50" charset="-128"/>
              </a:rPr>
              <a:t>（保育士資格をお持ちでない方は「公的機関発行の本人確認書類（運転免許証等の氏名と現住所が確認できる書類）の写し」をご提出ください。また、</a:t>
            </a:r>
            <a:r>
              <a:rPr lang="ja-JP" altLang="ja-JP" u="sng" dirty="0">
                <a:solidFill>
                  <a:schemeClr val="tx1"/>
                </a:solidFill>
                <a:latin typeface="Meiryo UI" panose="020B0604030504040204" pitchFamily="50" charset="-128"/>
                <a:ea typeface="Meiryo UI" panose="020B0604030504040204" pitchFamily="50" charset="-128"/>
              </a:rPr>
              <a:t>姓の変更等のため、申込</a:t>
            </a:r>
            <a:r>
              <a:rPr lang="ja-JP" altLang="en-US" u="sng" dirty="0">
                <a:solidFill>
                  <a:schemeClr val="tx1"/>
                </a:solidFill>
                <a:latin typeface="Meiryo UI" panose="020B0604030504040204" pitchFamily="50" charset="-128"/>
                <a:ea typeface="Meiryo UI" panose="020B0604030504040204" pitchFamily="50" charset="-128"/>
              </a:rPr>
              <a:t>者</a:t>
            </a:r>
            <a:r>
              <a:rPr lang="ja-JP" altLang="ja-JP" u="sng" dirty="0">
                <a:solidFill>
                  <a:schemeClr val="tx1"/>
                </a:solidFill>
                <a:latin typeface="Meiryo UI" panose="020B0604030504040204" pitchFamily="50" charset="-128"/>
                <a:ea typeface="Meiryo UI" panose="020B0604030504040204" pitchFamily="50" charset="-128"/>
              </a:rPr>
              <a:t>の名前と</a:t>
            </a:r>
            <a:r>
              <a:rPr lang="ja-JP" altLang="en-US" u="sng" dirty="0">
                <a:solidFill>
                  <a:schemeClr val="tx1"/>
                </a:solidFill>
                <a:latin typeface="Meiryo UI" panose="020B0604030504040204" pitchFamily="50" charset="-128"/>
                <a:ea typeface="Meiryo UI" panose="020B0604030504040204" pitchFamily="50" charset="-128"/>
              </a:rPr>
              <a:t>保育士証</a:t>
            </a:r>
            <a:r>
              <a:rPr lang="ja-JP" altLang="ja-JP" u="sng" dirty="0">
                <a:solidFill>
                  <a:schemeClr val="tx1"/>
                </a:solidFill>
                <a:latin typeface="Meiryo UI" panose="020B0604030504040204" pitchFamily="50" charset="-128"/>
                <a:ea typeface="Meiryo UI" panose="020B0604030504040204" pitchFamily="50" charset="-128"/>
              </a:rPr>
              <a:t>の名前が一致しない場合は、</a:t>
            </a:r>
            <a:r>
              <a:rPr lang="ja-JP" altLang="ja-JP" b="1" u="sng" dirty="0">
                <a:solidFill>
                  <a:schemeClr val="tx1"/>
                </a:solidFill>
                <a:latin typeface="Meiryo UI" panose="020B0604030504040204" pitchFamily="50" charset="-128"/>
                <a:ea typeface="Meiryo UI" panose="020B0604030504040204" pitchFamily="50" charset="-128"/>
              </a:rPr>
              <a:t>戸籍抄本</a:t>
            </a:r>
            <a:r>
              <a:rPr lang="ja-JP" altLang="ja-JP" u="sng" dirty="0">
                <a:solidFill>
                  <a:schemeClr val="tx1"/>
                </a:solidFill>
                <a:latin typeface="Meiryo UI" panose="020B0604030504040204" pitchFamily="50" charset="-128"/>
                <a:ea typeface="Meiryo UI" panose="020B0604030504040204" pitchFamily="50" charset="-128"/>
              </a:rPr>
              <a:t>を</a:t>
            </a:r>
            <a:r>
              <a:rPr lang="ja-JP" altLang="en-US" u="sng" dirty="0">
                <a:solidFill>
                  <a:schemeClr val="tx1"/>
                </a:solidFill>
                <a:latin typeface="Meiryo UI" panose="020B0604030504040204" pitchFamily="50" charset="-128"/>
                <a:ea typeface="Meiryo UI" panose="020B0604030504040204" pitchFamily="50" charset="-128"/>
              </a:rPr>
              <a:t>合わせてご</a:t>
            </a:r>
            <a:r>
              <a:rPr lang="ja-JP" altLang="ja-JP" u="sng" dirty="0">
                <a:solidFill>
                  <a:schemeClr val="tx1"/>
                </a:solidFill>
                <a:latin typeface="Meiryo UI" panose="020B0604030504040204" pitchFamily="50" charset="-128"/>
                <a:ea typeface="Meiryo UI" panose="020B0604030504040204" pitchFamily="50" charset="-128"/>
              </a:rPr>
              <a:t>提出ください。</a:t>
            </a:r>
            <a:endParaRPr lang="en-US" altLang="ja-JP" u="sng" dirty="0">
              <a:solidFill>
                <a:schemeClr val="tx1"/>
              </a:solidFill>
              <a:latin typeface="Meiryo UI" panose="020B0604030504040204" pitchFamily="50" charset="-128"/>
              <a:ea typeface="Meiryo UI" panose="020B0604030504040204" pitchFamily="50" charset="-128"/>
            </a:endParaRPr>
          </a:p>
          <a:p>
            <a:pPr marL="180975" indent="-180975">
              <a:lnSpc>
                <a:spcPct val="150000"/>
              </a:lnSpc>
              <a:spcBef>
                <a:spcPts val="0"/>
              </a:spcBef>
              <a:buFont typeface="Arial" pitchFamily="34" charset="0"/>
              <a:buChar char="•"/>
              <a:tabLst>
                <a:tab pos="180975" algn="l"/>
              </a:tabLst>
            </a:pPr>
            <a:r>
              <a:rPr lang="ja-JP" altLang="en-US" dirty="0">
                <a:solidFill>
                  <a:schemeClr val="tx1"/>
                </a:solidFill>
                <a:latin typeface="Meiryo UI" panose="020B0604030504040204" pitchFamily="50" charset="-128"/>
                <a:ea typeface="Meiryo UI" panose="020B0604030504040204" pitchFamily="50" charset="-128"/>
              </a:rPr>
              <a:t>定員を超える申込みがあった場合は、抽選とさせていただく場合があります。先着順ではありません。</a:t>
            </a:r>
            <a:endParaRPr lang="en-US" altLang="ja-JP" dirty="0">
              <a:solidFill>
                <a:schemeClr val="tx1"/>
              </a:solidFill>
              <a:latin typeface="Meiryo UI" panose="020B0604030504040204" pitchFamily="50" charset="-128"/>
              <a:ea typeface="Meiryo UI" panose="020B0604030504040204" pitchFamily="50" charset="-128"/>
            </a:endParaRPr>
          </a:p>
          <a:p>
            <a:pPr marL="180975" indent="-180975">
              <a:lnSpc>
                <a:spcPct val="150000"/>
              </a:lnSpc>
              <a:spcBef>
                <a:spcPts val="0"/>
              </a:spcBef>
              <a:buFont typeface="Arial" pitchFamily="34" charset="0"/>
              <a:buChar char="•"/>
              <a:tabLst>
                <a:tab pos="180975" algn="l"/>
              </a:tabLst>
            </a:pPr>
            <a:r>
              <a:rPr lang="ja-JP" altLang="en-US" dirty="0">
                <a:solidFill>
                  <a:schemeClr val="tx1"/>
                </a:solidFill>
                <a:latin typeface="Meiryo UI" panose="020B0604030504040204" pitchFamily="50" charset="-128"/>
                <a:ea typeface="Meiryo UI" panose="020B0604030504040204" pitchFamily="50" charset="-128"/>
              </a:rPr>
              <a:t>受講決定された方へは、受講決定通知とともに、ｅラーニング受講の注意事項のご案内等の資料をお送りします。受講開始日の１週間前頃を予定しています。受講決定にならなかった方へもご連絡をいたします。</a:t>
            </a:r>
            <a:endParaRPr lang="en-US" altLang="ja-JP" dirty="0">
              <a:solidFill>
                <a:schemeClr val="tx1"/>
              </a:solidFill>
              <a:latin typeface="Meiryo UI" panose="020B0604030504040204" pitchFamily="50" charset="-128"/>
              <a:ea typeface="Meiryo UI" panose="020B0604030504040204" pitchFamily="50" charset="-128"/>
            </a:endParaRPr>
          </a:p>
          <a:p>
            <a:pPr marL="180975" indent="-180975">
              <a:lnSpc>
                <a:spcPct val="150000"/>
              </a:lnSpc>
              <a:spcBef>
                <a:spcPts val="0"/>
              </a:spcBef>
              <a:buFont typeface="Arial" pitchFamily="34" charset="0"/>
              <a:buChar char="•"/>
              <a:tabLst>
                <a:tab pos="180975" algn="l"/>
              </a:tabLst>
            </a:pPr>
            <a:r>
              <a:rPr lang="ja-JP" altLang="en-US" dirty="0">
                <a:solidFill>
                  <a:schemeClr val="tx1"/>
                </a:solidFill>
                <a:latin typeface="Meiryo UI" panose="020B0604030504040204" pitchFamily="50" charset="-128"/>
                <a:ea typeface="Meiryo UI" panose="020B0604030504040204" pitchFamily="50" charset="-128"/>
              </a:rPr>
              <a:t>所定の時間（１分野１５時間）の受講を終え、オンラインでレポート提出された方へは、修了証を発行します。</a:t>
            </a:r>
            <a:endParaRPr lang="en-US" altLang="ja-JP" dirty="0">
              <a:solidFill>
                <a:schemeClr val="tx1"/>
              </a:solidFill>
              <a:latin typeface="Meiryo UI" panose="020B0604030504040204" pitchFamily="50" charset="-128"/>
              <a:ea typeface="Meiryo UI" panose="020B0604030504040204" pitchFamily="50" charset="-128"/>
            </a:endParaRPr>
          </a:p>
        </p:txBody>
      </p:sp>
      <p:sp>
        <p:nvSpPr>
          <p:cNvPr id="16" name="テキスト プレースホルダー 91"/>
          <p:cNvSpPr>
            <a:spLocks noGrp="1"/>
          </p:cNvSpPr>
          <p:nvPr>
            <p:ph type="body" sz="quarter" idx="38"/>
          </p:nvPr>
        </p:nvSpPr>
        <p:spPr>
          <a:xfrm>
            <a:off x="332663" y="758793"/>
            <a:ext cx="6112060" cy="4265952"/>
          </a:xfrm>
        </p:spPr>
        <p:txBody>
          <a:bodyPr/>
          <a:lstStyle/>
          <a:p>
            <a:pPr>
              <a:lnSpc>
                <a:spcPct val="150000"/>
              </a:lnSpc>
              <a:spcBef>
                <a:spcPts val="0"/>
              </a:spcBef>
            </a:pPr>
            <a:r>
              <a:rPr lang="ja-JP" altLang="en-US" dirty="0"/>
              <a:t>　</a:t>
            </a:r>
            <a:r>
              <a:rPr lang="ja-JP" altLang="en-US" dirty="0">
                <a:solidFill>
                  <a:schemeClr val="tx1"/>
                </a:solidFill>
                <a:latin typeface="Meiryo UI" panose="020B0604030504040204" pitchFamily="50" charset="-128"/>
                <a:ea typeface="Meiryo UI" panose="020B0604030504040204" pitchFamily="50" charset="-128"/>
              </a:rPr>
              <a:t>次の教材を使用します。</a:t>
            </a:r>
          </a:p>
          <a:p>
            <a:pPr>
              <a:lnSpc>
                <a:spcPct val="150000"/>
              </a:lnSpc>
              <a:spcBef>
                <a:spcPts val="0"/>
              </a:spcBef>
            </a:pPr>
            <a:r>
              <a:rPr lang="ja-JP" altLang="en-US" dirty="0">
                <a:solidFill>
                  <a:schemeClr val="tx1"/>
                </a:solidFill>
                <a:latin typeface="Meiryo UI" panose="020B0604030504040204" pitchFamily="50" charset="-128"/>
                <a:ea typeface="Meiryo UI" panose="020B0604030504040204" pitchFamily="50" charset="-128"/>
              </a:rPr>
              <a:t>　　①分野別テキスト</a:t>
            </a:r>
          </a:p>
          <a:p>
            <a:pPr>
              <a:lnSpc>
                <a:spcPct val="150000"/>
              </a:lnSpc>
              <a:spcBef>
                <a:spcPts val="0"/>
              </a:spcBef>
            </a:pPr>
            <a:r>
              <a:rPr lang="ja-JP" altLang="en-US" dirty="0">
                <a:solidFill>
                  <a:schemeClr val="tx1"/>
                </a:solidFill>
                <a:latin typeface="Meiryo UI" panose="020B0604030504040204" pitchFamily="50" charset="-128"/>
                <a:ea typeface="Meiryo UI" panose="020B0604030504040204" pitchFamily="50" charset="-128"/>
              </a:rPr>
              <a:t>　　②保育所保育指針</a:t>
            </a:r>
          </a:p>
          <a:p>
            <a:pPr>
              <a:lnSpc>
                <a:spcPct val="150000"/>
              </a:lnSpc>
              <a:spcBef>
                <a:spcPts val="0"/>
              </a:spcBef>
            </a:pPr>
            <a:r>
              <a:rPr lang="ja-JP" altLang="en-US" dirty="0">
                <a:solidFill>
                  <a:schemeClr val="tx1"/>
                </a:solidFill>
                <a:latin typeface="Meiryo UI" panose="020B0604030504040204" pitchFamily="50" charset="-128"/>
                <a:ea typeface="Meiryo UI" panose="020B0604030504040204" pitchFamily="50" charset="-128"/>
              </a:rPr>
              <a:t>　　③保育所保育指針解説</a:t>
            </a:r>
          </a:p>
          <a:p>
            <a:pPr>
              <a:lnSpc>
                <a:spcPct val="150000"/>
              </a:lnSpc>
              <a:spcBef>
                <a:spcPts val="0"/>
              </a:spcBef>
            </a:pPr>
            <a:r>
              <a:rPr lang="ja-JP" altLang="en-US" dirty="0">
                <a:solidFill>
                  <a:schemeClr val="tx1"/>
                </a:solidFill>
                <a:latin typeface="Meiryo UI" panose="020B0604030504040204" pitchFamily="50" charset="-128"/>
                <a:ea typeface="Meiryo UI" panose="020B0604030504040204" pitchFamily="50" charset="-128"/>
              </a:rPr>
              <a:t>　①は、分野ごとに１冊専門のテキストを使用します（東京リーガルマインド作成）。１分野１冊</a:t>
            </a:r>
            <a:r>
              <a:rPr lang="en-US" altLang="ja-JP" dirty="0">
                <a:solidFill>
                  <a:schemeClr val="tx1"/>
                </a:solidFill>
                <a:latin typeface="Meiryo UI" panose="020B0604030504040204" pitchFamily="50" charset="-128"/>
                <a:ea typeface="Meiryo UI" panose="020B0604030504040204" pitchFamily="50" charset="-128"/>
              </a:rPr>
              <a:t>1,500</a:t>
            </a:r>
            <a:r>
              <a:rPr lang="ja-JP" altLang="en-US" dirty="0">
                <a:solidFill>
                  <a:schemeClr val="tx1"/>
                </a:solidFill>
                <a:latin typeface="Meiryo UI" panose="020B0604030504040204" pitchFamily="50" charset="-128"/>
                <a:ea typeface="Meiryo UI" panose="020B0604030504040204" pitchFamily="50" charset="-128"/>
              </a:rPr>
              <a:t>円（税込み、送料含む）です</a:t>
            </a:r>
            <a:r>
              <a:rPr lang="ja-JP" altLang="en-US" dirty="0" smtClean="0">
                <a:solidFill>
                  <a:schemeClr val="tx1"/>
                </a:solidFill>
                <a:latin typeface="Meiryo UI" panose="020B0604030504040204" pitchFamily="50" charset="-128"/>
                <a:ea typeface="Meiryo UI" panose="020B0604030504040204" pitchFamily="50" charset="-128"/>
              </a:rPr>
              <a:t>。②</a:t>
            </a:r>
            <a:r>
              <a:rPr lang="ja-JP" altLang="en-US" dirty="0">
                <a:solidFill>
                  <a:schemeClr val="tx1"/>
                </a:solidFill>
                <a:latin typeface="Meiryo UI" panose="020B0604030504040204" pitchFamily="50" charset="-128"/>
                <a:ea typeface="Meiryo UI" panose="020B0604030504040204" pitchFamily="50" charset="-128"/>
              </a:rPr>
              <a:t>③は、お手持ちのものを用いて受講いただいて差し支えありません。なお、研修受講のホームページからも閲覧、ダウンロード可能です。</a:t>
            </a:r>
          </a:p>
          <a:p>
            <a:pPr>
              <a:lnSpc>
                <a:spcPct val="150000"/>
              </a:lnSpc>
              <a:spcBef>
                <a:spcPts val="0"/>
              </a:spcBef>
            </a:pPr>
            <a:r>
              <a:rPr lang="ja-JP" altLang="en-US" dirty="0">
                <a:solidFill>
                  <a:schemeClr val="tx1"/>
                </a:solidFill>
                <a:latin typeface="Meiryo UI" panose="020B0604030504040204" pitchFamily="50" charset="-128"/>
                <a:ea typeface="Meiryo UI" panose="020B0604030504040204" pitchFamily="50" charset="-128"/>
              </a:rPr>
              <a:t>　</a:t>
            </a:r>
            <a:r>
              <a:rPr lang="en-US" altLang="ja-JP" dirty="0">
                <a:solidFill>
                  <a:schemeClr val="tx1"/>
                </a:solidFill>
                <a:latin typeface="Meiryo UI" panose="020B0604030504040204" pitchFamily="50" charset="-128"/>
                <a:ea typeface="Meiryo UI" panose="020B0604030504040204" pitchFamily="50" charset="-128"/>
              </a:rPr>
              <a:t>※①</a:t>
            </a:r>
            <a:r>
              <a:rPr lang="ja-JP" altLang="en-US" dirty="0">
                <a:solidFill>
                  <a:schemeClr val="tx1"/>
                </a:solidFill>
                <a:latin typeface="Meiryo UI" panose="020B0604030504040204" pitchFamily="50" charset="-128"/>
                <a:ea typeface="Meiryo UI" panose="020B0604030504040204" pitchFamily="50" charset="-128"/>
              </a:rPr>
              <a:t>のテキスト代の徴収方法は、受講決定された方へ個別連絡します。</a:t>
            </a:r>
          </a:p>
          <a:p>
            <a:pPr>
              <a:lnSpc>
                <a:spcPct val="150000"/>
              </a:lnSpc>
              <a:spcBef>
                <a:spcPts val="0"/>
              </a:spcBef>
            </a:pPr>
            <a:r>
              <a:rPr lang="ja-JP" altLang="en-US" dirty="0">
                <a:solidFill>
                  <a:schemeClr val="tx1"/>
                </a:solidFill>
                <a:latin typeface="Meiryo UI" panose="020B0604030504040204" pitchFamily="50" charset="-128"/>
                <a:ea typeface="Meiryo UI" panose="020B0604030504040204" pitchFamily="50" charset="-128"/>
              </a:rPr>
              <a:t>　</a:t>
            </a:r>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テキストのみの申込はできません。</a:t>
            </a:r>
          </a:p>
        </p:txBody>
      </p:sp>
      <p:sp>
        <p:nvSpPr>
          <p:cNvPr id="12" name="テキスト プレースホルダー 90">
            <a:extLst>
              <a:ext uri="{FF2B5EF4-FFF2-40B4-BE49-F238E27FC236}">
                <a16:creationId xmlns:a16="http://schemas.microsoft.com/office/drawing/2014/main" id="{135DC839-CD06-42CF-B49D-B23E1C0D7FE1}"/>
              </a:ext>
            </a:extLst>
          </p:cNvPr>
          <p:cNvSpPr txBox="1">
            <a:spLocks/>
          </p:cNvSpPr>
          <p:nvPr/>
        </p:nvSpPr>
        <p:spPr>
          <a:xfrm>
            <a:off x="231513" y="502311"/>
            <a:ext cx="5472608" cy="485260"/>
          </a:xfrm>
          <a:prstGeom prst="rect">
            <a:avLst/>
          </a:prstGeom>
        </p:spPr>
        <p:txBody>
          <a:bodyPr vert="horz" lIns="91440" tIns="45720" rIns="91440" bIns="45720" rtlCol="0">
            <a:noAutofit/>
          </a:bodyPr>
          <a:lstStyle>
            <a:lvl1pPr marL="0" indent="0" algn="r" defTabSz="914400" rtl="0" eaLnBrk="1" latinLnBrk="0" hangingPunct="1">
              <a:spcBef>
                <a:spcPct val="20000"/>
              </a:spcBef>
              <a:buFont typeface="Arial" pitchFamily="34" charset="0"/>
              <a:buNone/>
              <a:defRPr kumimoji="1" sz="2200" b="1" kern="1200">
                <a:solidFill>
                  <a:srgbClr val="3B768D"/>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l"/>
            <a:r>
              <a:rPr lang="en-US" altLang="ja-JP" sz="1500" dirty="0">
                <a:solidFill>
                  <a:srgbClr val="F1685D"/>
                </a:solidFill>
                <a:latin typeface="Meiryo UI" panose="020B0604030504040204" pitchFamily="50" charset="-128"/>
                <a:ea typeface="Meiryo UI" panose="020B0604030504040204" pitchFamily="50" charset="-128"/>
              </a:rPr>
              <a:t>8.</a:t>
            </a:r>
            <a:r>
              <a:rPr lang="ja-JP" altLang="en-US" sz="1500" dirty="0">
                <a:solidFill>
                  <a:srgbClr val="F1685D"/>
                </a:solidFill>
                <a:latin typeface="Meiryo UI" panose="020B0604030504040204" pitchFamily="50" charset="-128"/>
                <a:ea typeface="Meiryo UI" panose="020B0604030504040204" pitchFamily="50" charset="-128"/>
              </a:rPr>
              <a:t>研修教材について</a:t>
            </a:r>
            <a:endParaRPr lang="en-US" altLang="ja-JP" sz="1500" dirty="0">
              <a:solidFill>
                <a:srgbClr val="F1685D"/>
              </a:solidFill>
              <a:latin typeface="Meiryo UI" panose="020B0604030504040204" pitchFamily="50" charset="-128"/>
              <a:ea typeface="Meiryo UI" panose="020B0604030504040204" pitchFamily="50" charset="-128"/>
            </a:endParaRPr>
          </a:p>
        </p:txBody>
      </p:sp>
      <p:sp>
        <p:nvSpPr>
          <p:cNvPr id="17" name="テキスト プレースホルダー 90">
            <a:extLst>
              <a:ext uri="{FF2B5EF4-FFF2-40B4-BE49-F238E27FC236}">
                <a16:creationId xmlns:a16="http://schemas.microsoft.com/office/drawing/2014/main" id="{C3B0B915-6717-4892-A5FC-3B52CD083F24}"/>
              </a:ext>
            </a:extLst>
          </p:cNvPr>
          <p:cNvSpPr txBox="1">
            <a:spLocks/>
          </p:cNvSpPr>
          <p:nvPr/>
        </p:nvSpPr>
        <p:spPr>
          <a:xfrm>
            <a:off x="231513" y="3913310"/>
            <a:ext cx="5472608" cy="485260"/>
          </a:xfrm>
          <a:prstGeom prst="rect">
            <a:avLst/>
          </a:prstGeom>
        </p:spPr>
        <p:txBody>
          <a:bodyPr vert="horz" lIns="91440" tIns="45720" rIns="91440" bIns="45720" rtlCol="0">
            <a:noAutofit/>
          </a:bodyPr>
          <a:lstStyle>
            <a:lvl1pPr marL="0" indent="0" algn="r" defTabSz="914400" rtl="0" eaLnBrk="1" latinLnBrk="0" hangingPunct="1">
              <a:spcBef>
                <a:spcPct val="20000"/>
              </a:spcBef>
              <a:buFont typeface="Arial" pitchFamily="34" charset="0"/>
              <a:buNone/>
              <a:defRPr kumimoji="1" sz="2200" b="1" kern="1200">
                <a:solidFill>
                  <a:srgbClr val="3B768D"/>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l"/>
            <a:r>
              <a:rPr lang="en-US" altLang="ja-JP" sz="1500" dirty="0">
                <a:solidFill>
                  <a:srgbClr val="F1685D"/>
                </a:solidFill>
              </a:rPr>
              <a:t>9.</a:t>
            </a:r>
            <a:r>
              <a:rPr lang="ja-JP" altLang="en-US" sz="1500" dirty="0">
                <a:solidFill>
                  <a:srgbClr val="F1685D"/>
                </a:solidFill>
              </a:rPr>
              <a:t>その他</a:t>
            </a:r>
            <a:endParaRPr lang="en-US" altLang="ja-JP" sz="1500" dirty="0">
              <a:solidFill>
                <a:srgbClr val="F1685D"/>
              </a:solidFill>
            </a:endParaRPr>
          </a:p>
        </p:txBody>
      </p:sp>
      <p:sp>
        <p:nvSpPr>
          <p:cNvPr id="9" name="テキスト プレースホルダー 73"/>
          <p:cNvSpPr>
            <a:spLocks noGrp="1"/>
          </p:cNvSpPr>
          <p:nvPr>
            <p:ph type="body" sz="quarter" idx="10"/>
          </p:nvPr>
        </p:nvSpPr>
        <p:spPr>
          <a:xfrm>
            <a:off x="332663" y="8058352"/>
            <a:ext cx="6411084" cy="1342130"/>
          </a:xfrm>
        </p:spPr>
        <p:txBody>
          <a:bodyPr/>
          <a:lstStyle/>
          <a:p>
            <a:pPr lvl="0">
              <a:lnSpc>
                <a:spcPts val="1300"/>
              </a:lnSpc>
            </a:pPr>
            <a:r>
              <a:rPr lang="ja-JP" altLang="en-US" sz="1050" b="0" dirty="0">
                <a:solidFill>
                  <a:schemeClr val="tx1">
                    <a:lumMod val="85000"/>
                    <a:lumOff val="15000"/>
                  </a:schemeClr>
                </a:solidFill>
                <a:latin typeface="Meiryo UI" panose="020B0604030504040204" pitchFamily="34" charset="-128"/>
                <a:ea typeface="Meiryo UI" panose="020B0604030504040204" pitchFamily="34" charset="-128"/>
              </a:rPr>
              <a:t>＜お問い合わせ先＞</a:t>
            </a:r>
            <a:endParaRPr lang="en-US" altLang="ja-JP" sz="1050" b="0" dirty="0">
              <a:solidFill>
                <a:schemeClr val="tx1">
                  <a:lumMod val="85000"/>
                  <a:lumOff val="15000"/>
                </a:schemeClr>
              </a:solidFill>
              <a:latin typeface="Meiryo UI" panose="020B0604030504040204" pitchFamily="34" charset="-128"/>
              <a:ea typeface="Meiryo UI" panose="020B0604030504040204" pitchFamily="34" charset="-128"/>
            </a:endParaRPr>
          </a:p>
          <a:p>
            <a:pPr lvl="0">
              <a:lnSpc>
                <a:spcPts val="1300"/>
              </a:lnSpc>
            </a:pPr>
            <a:r>
              <a:rPr lang="ja-JP" altLang="en-US" sz="1050" b="0" dirty="0">
                <a:solidFill>
                  <a:schemeClr val="tx1">
                    <a:lumMod val="85000"/>
                    <a:lumOff val="15000"/>
                  </a:schemeClr>
                </a:solidFill>
                <a:latin typeface="Meiryo UI" panose="020B0604030504040204" pitchFamily="34" charset="-128"/>
                <a:ea typeface="Meiryo UI" panose="020B0604030504040204" pitchFamily="34" charset="-128"/>
              </a:rPr>
              <a:t>奈良県保育士等キャリアアップ研修事務局 （株式会社東京リーガルマインド　福祉支援本部大阪本部内）</a:t>
            </a:r>
          </a:p>
          <a:p>
            <a:pPr lvl="0">
              <a:lnSpc>
                <a:spcPts val="1300"/>
              </a:lnSpc>
            </a:pPr>
            <a:r>
              <a:rPr lang="ja-JP" altLang="en-US" sz="1050" b="0" dirty="0">
                <a:solidFill>
                  <a:schemeClr val="tx1">
                    <a:lumMod val="85000"/>
                    <a:lumOff val="15000"/>
                  </a:schemeClr>
                </a:solidFill>
                <a:latin typeface="Meiryo UI" panose="020B0604030504040204" pitchFamily="34" charset="-128"/>
                <a:ea typeface="Meiryo UI" panose="020B0604030504040204" pitchFamily="34" charset="-128"/>
              </a:rPr>
              <a:t>〒</a:t>
            </a:r>
            <a:r>
              <a:rPr lang="en-US" altLang="ja-JP" sz="1050" b="0" dirty="0">
                <a:solidFill>
                  <a:schemeClr val="tx1">
                    <a:lumMod val="85000"/>
                    <a:lumOff val="15000"/>
                  </a:schemeClr>
                </a:solidFill>
                <a:latin typeface="Meiryo UI" panose="020B0604030504040204" pitchFamily="34" charset="-128"/>
                <a:ea typeface="Meiryo UI" panose="020B0604030504040204" pitchFamily="34" charset="-128"/>
              </a:rPr>
              <a:t>530-0013 </a:t>
            </a:r>
            <a:r>
              <a:rPr lang="ja-JP" altLang="en-US" sz="1050" b="0" dirty="0">
                <a:solidFill>
                  <a:schemeClr val="tx1">
                    <a:lumMod val="85000"/>
                    <a:lumOff val="15000"/>
                  </a:schemeClr>
                </a:solidFill>
                <a:latin typeface="Meiryo UI" panose="020B0604030504040204" pitchFamily="34" charset="-128"/>
                <a:ea typeface="Meiryo UI" panose="020B0604030504040204" pitchFamily="34" charset="-128"/>
              </a:rPr>
              <a:t>大阪府大阪市北区茶屋町</a:t>
            </a:r>
            <a:r>
              <a:rPr lang="en-US" altLang="ja-JP" sz="1050" b="0" dirty="0">
                <a:solidFill>
                  <a:schemeClr val="tx1">
                    <a:lumMod val="85000"/>
                    <a:lumOff val="15000"/>
                  </a:schemeClr>
                </a:solidFill>
                <a:latin typeface="Meiryo UI" panose="020B0604030504040204" pitchFamily="34" charset="-128"/>
                <a:ea typeface="Meiryo UI" panose="020B0604030504040204" pitchFamily="34" charset="-128"/>
              </a:rPr>
              <a:t>1-27</a:t>
            </a:r>
            <a:r>
              <a:rPr lang="ja-JP" altLang="en-US" sz="1050" b="0" dirty="0">
                <a:solidFill>
                  <a:schemeClr val="tx1">
                    <a:lumMod val="85000"/>
                    <a:lumOff val="15000"/>
                  </a:schemeClr>
                </a:solidFill>
                <a:latin typeface="Meiryo UI" panose="020B0604030504040204" pitchFamily="34" charset="-128"/>
                <a:ea typeface="Meiryo UI" panose="020B0604030504040204" pitchFamily="34" charset="-128"/>
              </a:rPr>
              <a:t>　</a:t>
            </a:r>
            <a:r>
              <a:rPr lang="en-US" altLang="ja-JP" sz="1050" b="0" dirty="0">
                <a:solidFill>
                  <a:schemeClr val="tx1">
                    <a:lumMod val="85000"/>
                    <a:lumOff val="15000"/>
                  </a:schemeClr>
                </a:solidFill>
                <a:latin typeface="Meiryo UI" panose="020B0604030504040204" pitchFamily="34" charset="-128"/>
                <a:ea typeface="Meiryo UI" panose="020B0604030504040204" pitchFamily="34" charset="-128"/>
              </a:rPr>
              <a:t>ABC-MART</a:t>
            </a:r>
            <a:r>
              <a:rPr lang="ja-JP" altLang="en-US" sz="1050" b="0" dirty="0">
                <a:solidFill>
                  <a:schemeClr val="tx1"/>
                </a:solidFill>
                <a:latin typeface="Meiryo UI" panose="020B0604030504040204" pitchFamily="34" charset="-128"/>
                <a:ea typeface="Meiryo UI" panose="020B0604030504040204" pitchFamily="34" charset="-128"/>
              </a:rPr>
              <a:t>梅田</a:t>
            </a:r>
            <a:r>
              <a:rPr lang="ja-JP" altLang="en-US" sz="1050" b="0" dirty="0" smtClean="0">
                <a:solidFill>
                  <a:schemeClr val="tx1"/>
                </a:solidFill>
                <a:latin typeface="Meiryo UI" panose="020B0604030504040204" pitchFamily="34" charset="-128"/>
                <a:ea typeface="Meiryo UI" panose="020B0604030504040204" pitchFamily="34" charset="-128"/>
              </a:rPr>
              <a:t>ビル</a:t>
            </a:r>
            <a:r>
              <a:rPr lang="en-US" altLang="ja-JP" sz="1050" b="0" dirty="0">
                <a:solidFill>
                  <a:schemeClr val="tx1"/>
                </a:solidFill>
                <a:latin typeface="Meiryo UI" panose="020B0604030504040204" pitchFamily="34" charset="-128"/>
                <a:ea typeface="Meiryo UI" panose="020B0604030504040204" pitchFamily="34" charset="-128"/>
              </a:rPr>
              <a:t>4</a:t>
            </a:r>
            <a:r>
              <a:rPr lang="en-US" altLang="ja-JP" sz="1050" b="0" dirty="0" smtClean="0">
                <a:solidFill>
                  <a:schemeClr val="tx1"/>
                </a:solidFill>
                <a:latin typeface="Meiryo UI" panose="020B0604030504040204" pitchFamily="34" charset="-128"/>
                <a:ea typeface="Meiryo UI" panose="020B0604030504040204" pitchFamily="34" charset="-128"/>
              </a:rPr>
              <a:t>F</a:t>
            </a:r>
            <a:endParaRPr lang="ja-JP" altLang="en-US" sz="1050" b="0" dirty="0">
              <a:solidFill>
                <a:schemeClr val="tx1"/>
              </a:solidFill>
              <a:latin typeface="Meiryo UI" panose="020B0604030504040204" pitchFamily="34" charset="-128"/>
              <a:ea typeface="Meiryo UI" panose="020B0604030504040204" pitchFamily="34" charset="-128"/>
            </a:endParaRPr>
          </a:p>
          <a:p>
            <a:pPr lvl="0">
              <a:lnSpc>
                <a:spcPts val="1300"/>
              </a:lnSpc>
            </a:pPr>
            <a:r>
              <a:rPr lang="ja-JP" altLang="en-US" sz="1050" b="0" dirty="0">
                <a:solidFill>
                  <a:schemeClr val="tx1"/>
                </a:solidFill>
                <a:latin typeface="Meiryo UI" panose="020B0604030504040204" pitchFamily="34" charset="-128"/>
                <a:ea typeface="Meiryo UI" panose="020B0604030504040204" pitchFamily="34" charset="-128"/>
              </a:rPr>
              <a:t> 電話：</a:t>
            </a:r>
            <a:r>
              <a:rPr lang="en-US" altLang="ja-JP" sz="1050" b="0" dirty="0">
                <a:solidFill>
                  <a:schemeClr val="tx1"/>
                </a:solidFill>
                <a:latin typeface="Meiryo UI" panose="020B0604030504040204" pitchFamily="34" charset="-128"/>
                <a:ea typeface="Meiryo UI" panose="020B0604030504040204" pitchFamily="34" charset="-128"/>
              </a:rPr>
              <a:t>06-7222-2342</a:t>
            </a:r>
            <a:r>
              <a:rPr lang="ja-JP" altLang="en-US" sz="1050" b="0" dirty="0">
                <a:solidFill>
                  <a:schemeClr val="tx1"/>
                </a:solidFill>
                <a:latin typeface="Meiryo UI" panose="020B0604030504040204" pitchFamily="34" charset="-128"/>
                <a:ea typeface="Meiryo UI" panose="020B0604030504040204" pitchFamily="34" charset="-128"/>
              </a:rPr>
              <a:t>（平日</a:t>
            </a:r>
            <a:r>
              <a:rPr lang="en-US" altLang="ja-JP" sz="1050" b="0" dirty="0">
                <a:solidFill>
                  <a:schemeClr val="tx1"/>
                </a:solidFill>
                <a:latin typeface="Meiryo UI" panose="020B0604030504040204" pitchFamily="34" charset="-128"/>
                <a:ea typeface="Meiryo UI" panose="020B0604030504040204" pitchFamily="34" charset="-128"/>
              </a:rPr>
              <a:t>9</a:t>
            </a:r>
            <a:r>
              <a:rPr lang="ja-JP" altLang="en-US" sz="1050" b="0" dirty="0">
                <a:solidFill>
                  <a:schemeClr val="tx1"/>
                </a:solidFill>
                <a:latin typeface="Meiryo UI" panose="020B0604030504040204" pitchFamily="34" charset="-128"/>
                <a:ea typeface="Meiryo UI" panose="020B0604030504040204" pitchFamily="34" charset="-128"/>
              </a:rPr>
              <a:t>：</a:t>
            </a:r>
            <a:r>
              <a:rPr lang="en-US" altLang="ja-JP" sz="1050" b="0" dirty="0">
                <a:solidFill>
                  <a:schemeClr val="tx1"/>
                </a:solidFill>
                <a:latin typeface="Meiryo UI" panose="020B0604030504040204" pitchFamily="34" charset="-128"/>
                <a:ea typeface="Meiryo UI" panose="020B0604030504040204" pitchFamily="34" charset="-128"/>
              </a:rPr>
              <a:t>30</a:t>
            </a:r>
            <a:r>
              <a:rPr lang="ja-JP" altLang="en-US" sz="1050" b="0" dirty="0">
                <a:solidFill>
                  <a:schemeClr val="tx1"/>
                </a:solidFill>
                <a:latin typeface="Meiryo UI" panose="020B0604030504040204" pitchFamily="34" charset="-128"/>
                <a:ea typeface="Meiryo UI" panose="020B0604030504040204" pitchFamily="34" charset="-128"/>
              </a:rPr>
              <a:t>～</a:t>
            </a:r>
            <a:r>
              <a:rPr lang="en-US" altLang="ja-JP" sz="1050" b="0" dirty="0">
                <a:solidFill>
                  <a:schemeClr val="tx1"/>
                </a:solidFill>
                <a:latin typeface="Meiryo UI" panose="020B0604030504040204" pitchFamily="34" charset="-128"/>
                <a:ea typeface="Meiryo UI" panose="020B0604030504040204" pitchFamily="34" charset="-128"/>
              </a:rPr>
              <a:t>17</a:t>
            </a:r>
            <a:r>
              <a:rPr lang="ja-JP" altLang="en-US" sz="1050" b="0" dirty="0">
                <a:solidFill>
                  <a:schemeClr val="tx1"/>
                </a:solidFill>
                <a:latin typeface="Meiryo UI" panose="020B0604030504040204" pitchFamily="34" charset="-128"/>
                <a:ea typeface="Meiryo UI" panose="020B0604030504040204" pitchFamily="34" charset="-128"/>
              </a:rPr>
              <a:t>：</a:t>
            </a:r>
            <a:r>
              <a:rPr lang="en-US" altLang="ja-JP" sz="1050" b="0" dirty="0">
                <a:solidFill>
                  <a:schemeClr val="tx1"/>
                </a:solidFill>
                <a:latin typeface="Meiryo UI" panose="020B0604030504040204" pitchFamily="34" charset="-128"/>
                <a:ea typeface="Meiryo UI" panose="020B0604030504040204" pitchFamily="34" charset="-128"/>
              </a:rPr>
              <a:t>30</a:t>
            </a:r>
            <a:r>
              <a:rPr lang="ja-JP" altLang="en-US" sz="1050" b="0" dirty="0">
                <a:solidFill>
                  <a:schemeClr val="tx1"/>
                </a:solidFill>
                <a:latin typeface="Meiryo UI" panose="020B0604030504040204" pitchFamily="34" charset="-128"/>
                <a:ea typeface="Meiryo UI" panose="020B0604030504040204" pitchFamily="34" charset="-128"/>
              </a:rPr>
              <a:t>）　ＦＡＸ：</a:t>
            </a:r>
            <a:r>
              <a:rPr lang="en-US" altLang="ja-JP" sz="1050" b="0" dirty="0">
                <a:solidFill>
                  <a:schemeClr val="tx1"/>
                </a:solidFill>
                <a:latin typeface="Meiryo UI" panose="020B0604030504040204" pitchFamily="34" charset="-128"/>
                <a:ea typeface="Meiryo UI" panose="020B0604030504040204" pitchFamily="34" charset="-128"/>
              </a:rPr>
              <a:t>06-7222-3595</a:t>
            </a:r>
            <a:r>
              <a:rPr lang="ja-JP" altLang="en-US" sz="1050" b="0" dirty="0">
                <a:solidFill>
                  <a:schemeClr val="tx1"/>
                </a:solidFill>
                <a:latin typeface="Meiryo UI" panose="020B0604030504040204" pitchFamily="34" charset="-128"/>
                <a:ea typeface="Meiryo UI" panose="020B0604030504040204" pitchFamily="34" charset="-128"/>
              </a:rPr>
              <a:t>（本研修は奈良県の委託を受け株式会社東京リーガルマインドが事務局を担当します）メール：</a:t>
            </a:r>
            <a:r>
              <a:rPr lang="en" altLang="ja-JP" sz="1050" b="0" dirty="0" err="1">
                <a:solidFill>
                  <a:schemeClr val="tx1"/>
                </a:solidFill>
                <a:latin typeface="Meiryo UI" panose="020B0604030504040204" pitchFamily="34" charset="-128"/>
                <a:ea typeface="Meiryo UI" panose="020B0604030504040204" pitchFamily="34" charset="-128"/>
              </a:rPr>
              <a:t>nara-hoiku@lec-jp.com</a:t>
            </a:r>
            <a:endParaRPr lang="en-US" altLang="ja-JP" sz="1050" b="0" dirty="0">
              <a:solidFill>
                <a:schemeClr val="tx1"/>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29195975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1398</TotalTime>
  <Words>927</Words>
  <Application>Microsoft Office PowerPoint</Application>
  <PresentationFormat>画面に合わせる (4:3)</PresentationFormat>
  <Paragraphs>46</Paragraphs>
  <Slides>2</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HGP創英角ﾎﾟｯﾌﾟ体</vt:lpstr>
      <vt:lpstr>Meiryo UI</vt:lpstr>
      <vt:lpstr>ＭＳ Ｐゴシック</vt:lpstr>
      <vt:lpstr>メイリオ</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lec</dc:creator>
  <cp:lastModifiedBy>杉本 咲</cp:lastModifiedBy>
  <cp:revision>89</cp:revision>
  <cp:lastPrinted>2024-07-19T02:43:49Z</cp:lastPrinted>
  <dcterms:created xsi:type="dcterms:W3CDTF">2021-09-22T00:52:45Z</dcterms:created>
  <dcterms:modified xsi:type="dcterms:W3CDTF">2026-07-03T08:49:55Z</dcterms:modified>
</cp:coreProperties>
</file>